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3.xml.rels" ContentType="application/vnd.openxmlformats-package.relationships+xml"/>
  <Override PartName="/ppt/slideMasters/_rels/slideMaster6.xml.rels" ContentType="application/vnd.openxmlformats-package.relationships+xml"/>
  <Override PartName="/ppt/slideMasters/_rels/slideMaster9.xml.rels" ContentType="application/vnd.openxmlformats-package.relationships+xml"/>
  <Override PartName="/ppt/slideMasters/_rels/slideMaster16.xml.rels" ContentType="application/vnd.openxmlformats-package.relationships+xml"/>
  <Override PartName="/ppt/slideMasters/_rels/slideMaster8.xml.rels" ContentType="application/vnd.openxmlformats-package.relationships+xml"/>
  <Override PartName="/ppt/slideMasters/_rels/slideMaster15.xml.rels" ContentType="application/vnd.openxmlformats-package.relationships+xml"/>
  <Override PartName="/ppt/slideMasters/_rels/slideMaster7.xml.rels" ContentType="application/vnd.openxmlformats-package.relationships+xml"/>
  <Override PartName="/ppt/slideMasters/_rels/slideMaster14.xml.rels" ContentType="application/vnd.openxmlformats-package.relationships+xml"/>
  <Override PartName="/ppt/slideMasters/_rels/slideMaster4.xml.rels" ContentType="application/vnd.openxmlformats-package.relationships+xml"/>
  <Override PartName="/ppt/slideMasters/_rels/slideMaster10.xml.rels" ContentType="application/vnd.openxmlformats-package.relationships+xml"/>
  <Override PartName="/ppt/slideMasters/_rels/slideMaster1.xml.rels" ContentType="application/vnd.openxmlformats-package.relationships+xml"/>
  <Override PartName="/ppt/slideMasters/_rels/slideMaster11.xml.rels" ContentType="application/vnd.openxmlformats-package.relationships+xml"/>
  <Override PartName="/ppt/slideMasters/_rels/slideMaster2.xml.rels" ContentType="application/vnd.openxmlformats-package.relationships+xml"/>
  <Override PartName="/ppt/slideMasters/_rels/slideMaster5.xml.rels" ContentType="application/vnd.openxmlformats-package.relationships+xml"/>
  <Override PartName="/ppt/slideMasters/_rels/slideMaster12.xml.rels" ContentType="application/vnd.openxmlformats-package.relationships+xml"/>
  <Override PartName="/ppt/slideMasters/_rels/slideMaster3.xml.rels" ContentType="application/vnd.openxmlformats-package.relationships+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16.xml" ContentType="application/vnd.openxmlformats-officedocument.presentationml.slideMaster+xml"/>
  <Override PartName="/ppt/slideMasters/slideMaster15.xml" ContentType="application/vnd.openxmlformats-officedocument.presentationml.slideMaster+xml"/>
  <Override PartName="/ppt/slideMasters/slideMaster14.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0.xml" ContentType="application/vnd.openxmlformats-officedocument.presentationml.slideMaster+xml"/>
  <Override PartName="/ppt/slideMasters/slideMaster4.xml" ContentType="application/vnd.openxmlformats-officedocument.presentationml.slideMaster+xml"/>
  <Override PartName="/ppt/slideMasters/slideMaster11.xml" ContentType="application/vnd.openxmlformats-officedocument.presentationml.slideMaster+xml"/>
  <Override PartName="/ppt/slideMasters/slideMaster5.xml" ContentType="application/vnd.openxmlformats-officedocument.presentationml.slideMaster+xml"/>
  <Override PartName="/ppt/slideMasters/slideMaster12.xml" ContentType="application/vnd.openxmlformats-officedocument.presentationml.slideMaster+xml"/>
  <Override PartName="/ppt/slideMasters/slideMaster6.xml" ContentType="application/vnd.openxmlformats-officedocument.presentationml.slideMaster+xml"/>
  <Override PartName="/ppt/slideMasters/slideMaster13.xml" ContentType="application/vnd.openxmlformats-officedocument.presentationml.slideMaster+xml"/>
  <Override PartName="/ppt/theme/theme9.xml" ContentType="application/vnd.openxmlformats-officedocument.theme+xml"/>
  <Override PartName="/ppt/theme/theme8.xml" ContentType="application/vnd.openxmlformats-officedocument.theme+xml"/>
  <Override PartName="/ppt/theme/theme13.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0.xml" ContentType="application/vnd.openxmlformats-officedocument.theme+xml"/>
  <Override PartName="/ppt/theme/theme5.xml" ContentType="application/vnd.openxmlformats-officedocument.theme+xml"/>
  <Override PartName="/ppt/theme/theme11.xml" ContentType="application/vnd.openxmlformats-officedocument.theme+xml"/>
  <Override PartName="/ppt/theme/theme6.xml" ContentType="application/vnd.openxmlformats-officedocument.theme+xml"/>
  <Override PartName="/ppt/theme/theme12.xml" ContentType="application/vnd.openxmlformats-officedocument.theme+xml"/>
  <Override PartName="/ppt/theme/theme7.xml" ContentType="application/vnd.openxmlformats-officedocument.them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22.jpeg" ContentType="image/jpeg"/>
  <Override PartName="/ppt/media/image11.png" ContentType="image/png"/>
  <Override PartName="/ppt/media/image6.png" ContentType="image/png"/>
  <Override PartName="/ppt/media/image10.png" ContentType="image/png"/>
  <Override PartName="/ppt/media/image5.png" ContentType="image/png"/>
  <Override PartName="/ppt/media/image23.jpeg" ContentType="image/jpeg"/>
  <Override PartName="/ppt/media/image4.png" ContentType="image/png"/>
  <Override PartName="/ppt/media/image21.png" ContentType="image/png"/>
  <Override PartName="/ppt/media/image19.png" ContentType="image/png"/>
  <Override PartName="/ppt/media/image1.png" ContentType="image/png"/>
  <Override PartName="/ppt/media/image3.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png" ContentType="image/png"/>
  <Override PartName="/ppt/slideLayouts/_rels/slideLayout69.xml.rels" ContentType="application/vnd.openxmlformats-package.relationships+xml"/>
  <Override PartName="/ppt/slideLayouts/_rels/slideLayout68.xml.rels" ContentType="application/vnd.openxmlformats-package.relationships+xml"/>
  <Override PartName="/ppt/slideLayouts/_rels/slideLayout67.xml.rels" ContentType="application/vnd.openxmlformats-package.relationships+xml"/>
  <Override PartName="/ppt/slideLayouts/_rels/slideLayout63.xml.rels" ContentType="application/vnd.openxmlformats-package.relationships+xml"/>
  <Override PartName="/ppt/slideLayouts/_rels/slideLayout167.xml.rels" ContentType="application/vnd.openxmlformats-package.relationships+xml"/>
  <Override PartName="/ppt/slideLayouts/_rels/slideLayout62.xml.rels" ContentType="application/vnd.openxmlformats-package.relationships+xml"/>
  <Override PartName="/ppt/slideLayouts/_rels/slideLayout166.xml.rels" ContentType="application/vnd.openxmlformats-package.relationships+xml"/>
  <Override PartName="/ppt/slideLayouts/_rels/slideLayout94.xml.rels" ContentType="application/vnd.openxmlformats-package.relationships+xml"/>
  <Override PartName="/ppt/slideLayouts/_rels/slideLayout26.xml.rels" ContentType="application/vnd.openxmlformats-package.relationships+xml"/>
  <Override PartName="/ppt/slideLayouts/_rels/slideLayout70.xml.rels" ContentType="application/vnd.openxmlformats-package.relationships+xml"/>
  <Override PartName="/ppt/slideLayouts/_rels/slideLayout174.xml.rels" ContentType="application/vnd.openxmlformats-package.relationships+xml"/>
  <Override PartName="/ppt/slideLayouts/_rels/slideLayout25.xml.rels" ContentType="application/vnd.openxmlformats-package.relationships+xml"/>
  <Override PartName="/ppt/slideLayouts/_rels/slideLayout129.xml.rels" ContentType="application/vnd.openxmlformats-package.relationships+xml"/>
  <Override PartName="/ppt/slideLayouts/_rels/slideLayout173.xml.rels" ContentType="application/vnd.openxmlformats-package.relationships+xml"/>
  <Override PartName="/ppt/slideLayouts/_rels/slideLayout81.xml.rels" ContentType="application/vnd.openxmlformats-package.relationships+xml"/>
  <Override PartName="/ppt/slideLayouts/_rels/slideLayout185.xml.rels" ContentType="application/vnd.openxmlformats-package.relationships+xml"/>
  <Override PartName="/ppt/slideLayouts/_rels/slideLayout37.xml.rels" ContentType="application/vnd.openxmlformats-package.relationships+xml"/>
  <Override PartName="/ppt/slideLayouts/_rels/slideLayout13.xml.rels" ContentType="application/vnd.openxmlformats-package.relationships+xml"/>
  <Override PartName="/ppt/slideLayouts/_rels/slideLayout117.xml.rels" ContentType="application/vnd.openxmlformats-package.relationships+xml"/>
  <Override PartName="/ppt/slideLayouts/_rels/slideLayout161.xml.rels" ContentType="application/vnd.openxmlformats-package.relationships+xml"/>
  <Override PartName="/ppt/slideLayouts/_rels/slideLayout80.xml.rels" ContentType="application/vnd.openxmlformats-package.relationships+xml"/>
  <Override PartName="/ppt/slideLayouts/_rels/slideLayout184.xml.rels" ContentType="application/vnd.openxmlformats-package.relationships+xml"/>
  <Override PartName="/ppt/slideLayouts/_rels/slideLayout36.xml.rels" ContentType="application/vnd.openxmlformats-package.relationships+xml"/>
  <Override PartName="/ppt/slideLayouts/_rels/slideLayout12.xml.rels" ContentType="application/vnd.openxmlformats-package.relationships+xml"/>
  <Override PartName="/ppt/slideLayouts/_rels/slideLayout116.xml.rels" ContentType="application/vnd.openxmlformats-package.relationships+xml"/>
  <Override PartName="/ppt/slideLayouts/_rels/slideLayout160.xml.rels" ContentType="application/vnd.openxmlformats-package.relationships+xml"/>
  <Override PartName="/ppt/slideLayouts/_rels/slideLayout93.xml.rels" ContentType="application/vnd.openxmlformats-package.relationships+xml"/>
  <Override PartName="/ppt/slideLayouts/_rels/slideLayout49.xml.rels" ContentType="application/vnd.openxmlformats-package.relationships+xml"/>
  <Override PartName="/ppt/slideLayouts/_rels/slideLayout119.xml.rels" ContentType="application/vnd.openxmlformats-package.relationships+xml"/>
  <Override PartName="/ppt/slideLayouts/_rels/slideLayout15.xml.rels" ContentType="application/vnd.openxmlformats-package.relationships+xml"/>
  <Override PartName="/ppt/slideLayouts/_rels/slideLayout14.xml.rels" ContentType="application/vnd.openxmlformats-package.relationships+xml"/>
  <Override PartName="/ppt/slideLayouts/_rels/slideLayout82.xml.rels" ContentType="application/vnd.openxmlformats-package.relationships+xml"/>
  <Override PartName="/ppt/slideLayouts/_rels/slideLayout186.xml.rels" ContentType="application/vnd.openxmlformats-package.relationships+xml"/>
  <Override PartName="/ppt/slideLayouts/_rels/slideLayout38.xml.rels" ContentType="application/vnd.openxmlformats-package.relationships+xml"/>
  <Override PartName="/ppt/slideLayouts/_rels/slideLayout126.xml.rels" ContentType="application/vnd.openxmlformats-package.relationships+xml"/>
  <Override PartName="/ppt/slideLayouts/_rels/slideLayout22.xml.rels" ContentType="application/vnd.openxmlformats-package.relationships+xml"/>
  <Override PartName="/ppt/slideLayouts/_rels/slideLayout170.xml.rels" ContentType="application/vnd.openxmlformats-package.relationships+xml"/>
  <Override PartName="/ppt/slideLayouts/_rels/slideLayout58.xml.rels" ContentType="application/vnd.openxmlformats-package.relationships+xml"/>
  <Override PartName="/ppt/slideLayouts/_rels/slideLayout125.xml.rels" ContentType="application/vnd.openxmlformats-package.relationships+xml"/>
  <Override PartName="/ppt/slideLayouts/_rels/slideLayout21.xml.rels" ContentType="application/vnd.openxmlformats-package.relationships+xml"/>
  <Override PartName="/ppt/slideLayouts/_rels/slideLayout61.xml.rels" ContentType="application/vnd.openxmlformats-package.relationships+xml"/>
  <Override PartName="/ppt/slideLayouts/_rels/slideLayout165.xml.rels" ContentType="application/vnd.openxmlformats-package.relationships+xml"/>
  <Override PartName="/ppt/slideLayouts/_rels/slideLayout57.xml.rels" ContentType="application/vnd.openxmlformats-package.relationships+xml"/>
  <Override PartName="/ppt/slideLayouts/_rels/slideLayout127.xml.rels" ContentType="application/vnd.openxmlformats-package.relationships+xml"/>
  <Override PartName="/ppt/slideLayouts/_rels/slideLayout23.xml.rels" ContentType="application/vnd.openxmlformats-package.relationships+xml"/>
  <Override PartName="/ppt/slideLayouts/_rels/slideLayout171.xml.rels" ContentType="application/vnd.openxmlformats-package.relationships+xml"/>
  <Override PartName="/ppt/slideLayouts/_rels/slideLayout187.xml.rels" ContentType="application/vnd.openxmlformats-package.relationships+xml"/>
  <Override PartName="/ppt/slideLayouts/_rels/slideLayout83.xml.rels" ContentType="application/vnd.openxmlformats-package.relationships+xml"/>
  <Override PartName="/ppt/slideLayouts/_rels/slideLayout24.xml.rels" ContentType="application/vnd.openxmlformats-package.relationships+xml"/>
  <Override PartName="/ppt/slideLayouts/_rels/slideLayout128.xml.rels" ContentType="application/vnd.openxmlformats-package.relationships+xml"/>
  <Override PartName="/ppt/slideLayouts/_rels/slideLayout172.xml.rels" ContentType="application/vnd.openxmlformats-package.relationships+xml"/>
  <Override PartName="/ppt/slideLayouts/_rels/slideLayout92.xml.rels" ContentType="application/vnd.openxmlformats-package.relationships+xml"/>
  <Override PartName="/ppt/slideLayouts/_rels/slideLayout48.xml.rels" ContentType="application/vnd.openxmlformats-package.relationships+xml"/>
  <Override PartName="/ppt/slideLayouts/_rels/slideLayout115.xml.rels" ContentType="application/vnd.openxmlformats-package.relationships+xml"/>
  <Override PartName="/ppt/slideLayouts/_rels/slideLayout11.xml.rels" ContentType="application/vnd.openxmlformats-package.relationships+xml"/>
  <Override PartName="/ppt/slideLayouts/_rels/slideLayout183.xml.rels" ContentType="application/vnd.openxmlformats-package.relationships+xml"/>
  <Override PartName="/ppt/slideLayouts/_rels/slideLayout35.xml.rels" ContentType="application/vnd.openxmlformats-package.relationships+xml"/>
  <Override PartName="/ppt/slideLayouts/_rels/slideLayout139.xml.rels" ContentType="application/vnd.openxmlformats-package.relationships+xml"/>
  <Override PartName="/ppt/slideLayouts/_rels/slideLayout59.xml.rels" ContentType="application/vnd.openxmlformats-package.relationships+xml"/>
  <Override PartName="/ppt/slideLayouts/_rels/slideLayout10.xml.rels" ContentType="application/vnd.openxmlformats-package.relationships+xml"/>
  <Override PartName="/ppt/slideLayouts/_rels/slideLayout114.xml.rels" ContentType="application/vnd.openxmlformats-package.relationships+xml"/>
  <Override PartName="/ppt/slideLayouts/_rels/slideLayout64.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124.xml.rels" ContentType="application/vnd.openxmlformats-package.relationships+xml"/>
  <Override PartName="/ppt/slideLayouts/_rels/slideLayout141.xml.rels" ContentType="application/vnd.openxmlformats-package.relationships+xml"/>
  <Override PartName="/ppt/slideLayouts/_rels/slideLayout140.xml.rels" ContentType="application/vnd.openxmlformats-package.relationships+xml"/>
  <Override PartName="/ppt/slideLayouts/_rels/slideLayout18.xml.rels" ContentType="application/vnd.openxmlformats-package.relationships+xml"/>
  <Override PartName="/ppt/slideLayouts/_rels/slideLayout189.xml.rels" ContentType="application/vnd.openxmlformats-package.relationships+xml"/>
  <Override PartName="/ppt/slideLayouts/_rels/slideLayout85.xml.rels" ContentType="application/vnd.openxmlformats-package.relationships+xml"/>
  <Override PartName="/ppt/slideLayouts/_rels/slideLayout136.xml.rels" ContentType="application/vnd.openxmlformats-package.relationships+xml"/>
  <Override PartName="/ppt/slideLayouts/_rels/slideLayout32.xml.rels" ContentType="application/vnd.openxmlformats-package.relationships+xml"/>
  <Override PartName="/ppt/slideLayouts/_rels/slideLayout56.xml.rels" ContentType="application/vnd.openxmlformats-package.relationships+xml"/>
  <Override PartName="/ppt/slideLayouts/_rels/slideLayout122.xml.rels" ContentType="application/vnd.openxmlformats-package.relationships+xml"/>
  <Override PartName="/ppt/slideLayouts/_rels/slideLayout123.xml.rels" ContentType="application/vnd.openxmlformats-package.relationships+xml"/>
  <Override PartName="/ppt/slideLayouts/_rels/slideLayout76.xml.rels" ContentType="application/vnd.openxmlformats-package.relationships+xml"/>
  <Override PartName="/ppt/slideLayouts/_rels/slideLayout17.xml.rels" ContentType="application/vnd.openxmlformats-package.relationships+xml"/>
  <Override PartName="/ppt/slideLayouts/_rels/slideLayout175.xml.rels" ContentType="application/vnd.openxmlformats-package.relationships+xml"/>
  <Override PartName="/ppt/slideLayouts/_rels/slideLayout71.xml.rels" ContentType="application/vnd.openxmlformats-package.relationships+xml"/>
  <Override PartName="/ppt/slideLayouts/_rels/slideLayout77.xml.rels" ContentType="application/vnd.openxmlformats-package.relationships+xml"/>
  <Override PartName="/ppt/slideLayouts/_rels/slideLayout86.xml.rels" ContentType="application/vnd.openxmlformats-package.relationships+xml"/>
  <Override PartName="/ppt/slideLayouts/_rels/slideLayout19.xml.rels" ContentType="application/vnd.openxmlformats-package.relationships+xml"/>
  <Override PartName="/ppt/slideLayouts/_rels/slideLayout176.xml.rels" ContentType="application/vnd.openxmlformats-package.relationships+xml"/>
  <Override PartName="/ppt/slideLayouts/_rels/slideLayout72.xml.rels" ContentType="application/vnd.openxmlformats-package.relationships+xml"/>
  <Override PartName="/ppt/slideLayouts/_rels/slideLayout78.xml.rels" ContentType="application/vnd.openxmlformats-package.relationships+xml"/>
  <Override PartName="/ppt/slideLayouts/_rels/slideLayout87.xml.rels" ContentType="application/vnd.openxmlformats-package.relationships+xml"/>
  <Override PartName="/ppt/slideLayouts/_rels/slideLayout89.xml.rels" ContentType="application/vnd.openxmlformats-package.relationships+xml"/>
  <Override PartName="/ppt/slideLayouts/_rels/slideLayout27.xml.rels" ContentType="application/vnd.openxmlformats-package.relationships+xml"/>
  <Override PartName="/ppt/slideLayouts/_rels/slideLayout1.xml.rels" ContentType="application/vnd.openxmlformats-package.relationships+xml"/>
  <Override PartName="/ppt/slideLayouts/_rels/slideLayout177.xml.rels" ContentType="application/vnd.openxmlformats-package.relationships+xml"/>
  <Override PartName="/ppt/slideLayouts/_rels/slideLayout73.xml.rels" ContentType="application/vnd.openxmlformats-package.relationships+xml"/>
  <Override PartName="/ppt/slideLayouts/_rels/slideLayout79.xml.rels" ContentType="application/vnd.openxmlformats-package.relationships+xml"/>
  <Override PartName="/ppt/slideLayouts/_rels/slideLayout88.xml.rels" ContentType="application/vnd.openxmlformats-package.relationships+xml"/>
  <Override PartName="/ppt/slideLayouts/_rels/slideLayout95.xml.rels" ContentType="application/vnd.openxmlformats-package.relationships+xml"/>
  <Override PartName="/ppt/slideLayouts/_rels/slideLayout105.xml.rels" ContentType="application/vnd.openxmlformats-package.relationships+xml"/>
  <Override PartName="/ppt/slideLayouts/_rels/slideLayout190.xml.rels" ContentType="application/vnd.openxmlformats-package.relationships+xml"/>
  <Override PartName="/ppt/slideLayouts/_rels/slideLayout6.xml.rels" ContentType="application/vnd.openxmlformats-package.relationships+xml"/>
  <Override PartName="/ppt/slideLayouts/_rels/slideLayout111.xml.rels" ContentType="application/vnd.openxmlformats-package.relationships+xml"/>
  <Override PartName="/ppt/slideLayouts/_rels/slideLayout60.xml.rels" ContentType="application/vnd.openxmlformats-package.relationships+xml"/>
  <Override PartName="/ppt/slideLayouts/_rels/slideLayout164.xml.rels" ContentType="application/vnd.openxmlformats-package.relationships+xml"/>
  <Override PartName="/ppt/slideLayouts/_rels/slideLayout75.xml.rels" ContentType="application/vnd.openxmlformats-package.relationships+xml"/>
  <Override PartName="/ppt/slideLayouts/_rels/slideLayout179.xml.rels" ContentType="application/vnd.openxmlformats-package.relationships+xml"/>
  <Override PartName="/ppt/slideLayouts/_rels/slideLayout130.xml.rels" ContentType="application/vnd.openxmlformats-package.relationships+xml"/>
  <Override PartName="/ppt/slideLayouts/_rels/slideLayout180.xml.rels" ContentType="application/vnd.openxmlformats-package.relationships+xml"/>
  <Override PartName="/ppt/slideLayouts/_rels/slideLayout5.xml.rels" ContentType="application/vnd.openxmlformats-package.relationships+xml"/>
  <Override PartName="/ppt/slideLayouts/_rels/slideLayout104.xml.rels" ContentType="application/vnd.openxmlformats-package.relationships+xml"/>
  <Override PartName="/ppt/slideLayouts/_rels/slideLayout112.xml.rels" ContentType="application/vnd.openxmlformats-package.relationships+xml"/>
  <Override PartName="/ppt/slideLayouts/_rels/slideLayout96.xml.rels" ContentType="application/vnd.openxmlformats-package.relationships+xml"/>
  <Override PartName="/ppt/slideLayouts/_rels/slideLayout113.xml.rels" ContentType="application/vnd.openxmlformats-package.relationships+xml"/>
  <Override PartName="/ppt/slideLayouts/_rels/slideLayout109.xml.rels" ContentType="application/vnd.openxmlformats-package.relationships+xml"/>
  <Override PartName="/ppt/slideLayouts/_rels/slideLayout120.xml.rels" ContentType="application/vnd.openxmlformats-package.relationships+xml"/>
  <Override PartName="/ppt/slideLayouts/_rels/slideLayout121.xml.rels" ContentType="application/vnd.openxmlformats-package.relationships+xml"/>
  <Override PartName="/ppt/slideLayouts/_rels/slideLayout110.xml.rels" ContentType="application/vnd.openxmlformats-package.relationships+xml"/>
  <Override PartName="/ppt/slideLayouts/_rels/slideLayout163.xml.rels" ContentType="application/vnd.openxmlformats-package.relationships+xml"/>
  <Override PartName="/ppt/slideLayouts/_rels/slideLayout103.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01.xml.rels" ContentType="application/vnd.openxmlformats-package.relationships+xml"/>
  <Override PartName="/ppt/slideLayouts/_rels/slideLayout2.xml.rels" ContentType="application/vnd.openxmlformats-package.relationships+xml"/>
  <Override PartName="/ppt/slideLayouts/_rels/slideLayout97.xml.rels" ContentType="application/vnd.openxmlformats-package.relationships+xml"/>
  <Override PartName="/ppt/slideLayouts/_rels/slideLayout106.xml.rels" ContentType="application/vnd.openxmlformats-package.relationships+xml"/>
  <Override PartName="/ppt/slideLayouts/_rels/slideLayout100.xml.rels" ContentType="application/vnd.openxmlformats-package.relationships+xml"/>
  <Override PartName="/ppt/slideLayouts/_rels/slideLayout108.xml.rels" ContentType="application/vnd.openxmlformats-package.relationships+xml"/>
  <Override PartName="/ppt/slideLayouts/_rels/slideLayout99.xml.rels" ContentType="application/vnd.openxmlformats-package.relationships+xml"/>
  <Override PartName="/ppt/slideLayouts/_rels/slideLayout29.xml.rels" ContentType="application/vnd.openxmlformats-package.relationships+xml"/>
  <Override PartName="/ppt/slideLayouts/_rels/slideLayout137.xml.rels" ContentType="application/vnd.openxmlformats-package.relationships+xml"/>
  <Override PartName="/ppt/slideLayouts/_rels/slideLayout181.xml.rels" ContentType="application/vnd.openxmlformats-package.relationships+xml"/>
  <Override PartName="/ppt/slideLayouts/_rels/slideLayout33.xml.rels" ContentType="application/vnd.openxmlformats-package.relationships+xml"/>
  <Override PartName="/ppt/slideLayouts/_rels/slideLayout102.xml.rels" ContentType="application/vnd.openxmlformats-package.relationships+xml"/>
  <Override PartName="/ppt/slideLayouts/_rels/slideLayout107.xml.rels" ContentType="application/vnd.openxmlformats-package.relationships+xml"/>
  <Override PartName="/ppt/slideLayouts/_rels/slideLayout98.xml.rels" ContentType="application/vnd.openxmlformats-package.relationships+xml"/>
  <Override PartName="/ppt/slideLayouts/_rels/slideLayout28.xml.rels" ContentType="application/vnd.openxmlformats-package.relationships+xml"/>
  <Override PartName="/ppt/slideLayouts/_rels/slideLayout74.xml.rels" ContentType="application/vnd.openxmlformats-package.relationships+xml"/>
  <Override PartName="/ppt/slideLayouts/_rels/slideLayout178.xml.rels" ContentType="application/vnd.openxmlformats-package.relationships+xml"/>
  <Override PartName="/ppt/slideLayouts/_rels/slideLayout159.xml.rels" ContentType="application/vnd.openxmlformats-package.relationships+xml"/>
  <Override PartName="/ppt/slideLayouts/_rels/slideLayout55.xml.rels" ContentType="application/vnd.openxmlformats-package.relationships+xml"/>
  <Override PartName="/ppt/slideLayouts/_rels/slideLayout143.xml.rels" ContentType="application/vnd.openxmlformats-package.relationships+xml"/>
  <Override PartName="/ppt/slideLayouts/_rels/slideLayout45.xml.rels" ContentType="application/vnd.openxmlformats-package.relationships+xml"/>
  <Override PartName="/ppt/slideLayouts/_rels/slideLayout149.xml.rels" ContentType="application/vnd.openxmlformats-package.relationships+xml"/>
  <Override PartName="/ppt/slideLayouts/_rels/slideLayout153.xml.rels" ContentType="application/vnd.openxmlformats-package.relationships+xml"/>
  <Override PartName="/ppt/slideLayouts/_rels/slideLayout168.xml.rels" ContentType="application/vnd.openxmlformats-package.relationships+xml"/>
  <Override PartName="/ppt/slideLayouts/_rels/slideLayout9.xml.rels" ContentType="application/vnd.openxmlformats-package.relationships+xml"/>
  <Override PartName="/ppt/slideLayouts/_rels/slideLayout152.xml.rels" ContentType="application/vnd.openxmlformats-package.relationships+xml"/>
  <Override PartName="/ppt/slideLayouts/_rels/slideLayout44.xml.rels" ContentType="application/vnd.openxmlformats-package.relationships+xml"/>
  <Override PartName="/ppt/slideLayouts/_rels/slideLayout148.xml.rels" ContentType="application/vnd.openxmlformats-package.relationships+xml"/>
  <Override PartName="/ppt/slideLayouts/_rels/slideLayout54.xml.rels" ContentType="application/vnd.openxmlformats-package.relationships+xml"/>
  <Override PartName="/ppt/slideLayouts/_rels/slideLayout158.xml.rels" ContentType="application/vnd.openxmlformats-package.relationships+xml"/>
  <Override PartName="/ppt/slideLayouts/_rels/slideLayout192.xml.rels" ContentType="application/vnd.openxmlformats-package.relationships+xml"/>
  <Override PartName="/ppt/slideLayouts/_rels/slideLayout8.xml.rels" ContentType="application/vnd.openxmlformats-package.relationships+xml"/>
  <Override PartName="/ppt/slideLayouts/_rels/slideLayout151.xml.rels" ContentType="application/vnd.openxmlformats-package.relationships+xml"/>
  <Override PartName="/ppt/slideLayouts/_rels/slideLayout43.xml.rels" ContentType="application/vnd.openxmlformats-package.relationships+xml"/>
  <Override PartName="/ppt/slideLayouts/_rels/slideLayout147.xml.rels" ContentType="application/vnd.openxmlformats-package.relationships+xml"/>
  <Override PartName="/ppt/slideLayouts/_rels/slideLayout53.xml.rels" ContentType="application/vnd.openxmlformats-package.relationships+xml"/>
  <Override PartName="/ppt/slideLayouts/_rels/slideLayout157.xml.rels" ContentType="application/vnd.openxmlformats-package.relationships+xml"/>
  <Override PartName="/ppt/slideLayouts/_rels/slideLayout191.xml.rels" ContentType="application/vnd.openxmlformats-package.relationships+xml"/>
  <Override PartName="/ppt/slideLayouts/_rels/slideLayout7.xml.rels" ContentType="application/vnd.openxmlformats-package.relationships+xml"/>
  <Override PartName="/ppt/slideLayouts/_rels/slideLayout150.xml.rels" ContentType="application/vnd.openxmlformats-package.relationships+xml"/>
  <Override PartName="/ppt/slideLayouts/_rels/slideLayout52.xml.rels" ContentType="application/vnd.openxmlformats-package.relationships+xml"/>
  <Override PartName="/ppt/slideLayouts/_rels/slideLayout156.xml.rels" ContentType="application/vnd.openxmlformats-package.relationships+xml"/>
  <Override PartName="/ppt/slideLayouts/_rels/slideLayout131.xml.rels" ContentType="application/vnd.openxmlformats-package.relationships+xml"/>
  <Override PartName="/ppt/slideLayouts/_rels/slideLayout91.xml.rels" ContentType="application/vnd.openxmlformats-package.relationships+xml"/>
  <Override PartName="/ppt/slideLayouts/_rels/slideLayout47.xml.rels" ContentType="application/vnd.openxmlformats-package.relationships+xml"/>
  <Override PartName="/ppt/slideLayouts/_rels/slideLayout155.xml.rels" ContentType="application/vnd.openxmlformats-package.relationships+xml"/>
  <Override PartName="/ppt/slideLayouts/_rels/slideLayout51.xml.rels" ContentType="application/vnd.openxmlformats-package.relationships+xml"/>
  <Override PartName="/ppt/slideLayouts/_rels/slideLayout50.xml.rels" ContentType="application/vnd.openxmlformats-package.relationships+xml"/>
  <Override PartName="/ppt/slideLayouts/_rels/slideLayout154.xml.rels" ContentType="application/vnd.openxmlformats-package.relationships+xml"/>
  <Override PartName="/ppt/slideLayouts/_rels/slideLayout133.xml.rels" ContentType="application/vnd.openxmlformats-package.relationships+xml"/>
  <Override PartName="/ppt/slideLayouts/_rels/slideLayout142.xml.rels" ContentType="application/vnd.openxmlformats-package.relationships+xml"/>
  <Override PartName="/ppt/slideLayouts/_rels/slideLayout90.xml.rels" ContentType="application/vnd.openxmlformats-package.relationships+xml"/>
  <Override PartName="/ppt/slideLayouts/_rels/slideLayout46.xml.rels" ContentType="application/vnd.openxmlformats-package.relationships+xml"/>
  <Override PartName="/ppt/slideLayouts/_rels/slideLayout132.xml.rels" ContentType="application/vnd.openxmlformats-package.relationships+xml"/>
  <Override PartName="/ppt/slideLayouts/_rels/slideLayout146.xml.rels" ContentType="application/vnd.openxmlformats-package.relationships+xml"/>
  <Override PartName="/ppt/slideLayouts/_rels/slideLayout42.xml.rels" ContentType="application/vnd.openxmlformats-package.relationships+xml"/>
  <Override PartName="/ppt/slideLayouts/_rels/slideLayout145.xml.rels" ContentType="application/vnd.openxmlformats-package.relationships+xml"/>
  <Override PartName="/ppt/slideLayouts/_rels/slideLayout41.xml.rels" ContentType="application/vnd.openxmlformats-package.relationships+xml"/>
  <Override PartName="/ppt/slideLayouts/_rels/slideLayout144.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_rels/slideLayout182.xml.rels" ContentType="application/vnd.openxmlformats-package.relationships+xml"/>
  <Override PartName="/ppt/slideLayouts/_rels/slideLayout138.xml.rels" ContentType="application/vnd.openxmlformats-package.relationships+xml"/>
  <Override PartName="/ppt/slideLayouts/_rels/slideLayout34.xml.rels" ContentType="application/vnd.openxmlformats-package.relationships+xml"/>
  <Override PartName="/ppt/slideLayouts/_rels/slideLayout135.xml.rels" ContentType="application/vnd.openxmlformats-package.relationships+xml"/>
  <Override PartName="/ppt/slideLayouts/_rels/slideLayout31.xml.rels" ContentType="application/vnd.openxmlformats-package.relationships+xml"/>
  <Override PartName="/ppt/slideLayouts/_rels/slideLayout188.xml.rels" ContentType="application/vnd.openxmlformats-package.relationships+xml"/>
  <Override PartName="/ppt/slideLayouts/_rels/slideLayout84.xml.rels" ContentType="application/vnd.openxmlformats-package.relationships+xml"/>
  <Override PartName="/ppt/slideLayouts/_rels/slideLayout30.xml.rels" ContentType="application/vnd.openxmlformats-package.relationships+xml"/>
  <Override PartName="/ppt/slideLayouts/_rels/slideLayout134.xml.rels" ContentType="application/vnd.openxmlformats-package.relationships+xml"/>
  <Override PartName="/ppt/slideLayouts/_rels/slideLayout162.xml.rels" ContentType="application/vnd.openxmlformats-package.relationships+xml"/>
  <Override PartName="/ppt/slideLayouts/_rels/slideLayout118.xml.rels" ContentType="application/vnd.openxmlformats-package.relationships+xml"/>
  <Override PartName="/ppt/slideLayouts/_rels/slideLayout66.xml.rels" ContentType="application/vnd.openxmlformats-package.relationships+xml"/>
  <Override PartName="/ppt/slideLayouts/_rels/slideLayout169.xml.rels" ContentType="application/vnd.openxmlformats-package.relationships+xml"/>
  <Override PartName="/ppt/slideLayouts/_rels/slideLayout65.xml.rels" ContentType="application/vnd.openxmlformats-package.relationships+xml"/>
  <Override PartName="/ppt/slideLayouts/slideLayout124.xml" ContentType="application/vnd.openxmlformats-officedocument.presentationml.slideLayout+xml"/>
  <Override PartName="/ppt/slideLayouts/slideLayout192.xml" ContentType="application/vnd.openxmlformats-officedocument.presentationml.slideLayout+xml"/>
  <Override PartName="/ppt/slideLayouts/slideLayout123.xml" ContentType="application/vnd.openxmlformats-officedocument.presentationml.slideLayout+xml"/>
  <Override PartName="/ppt/slideLayouts/slideLayout191.xml" ContentType="application/vnd.openxmlformats-officedocument.presentationml.slideLayout+xml"/>
  <Override PartName="/ppt/slideLayouts/slideLayout122.xml" ContentType="application/vnd.openxmlformats-officedocument.presentationml.slideLayout+xml"/>
  <Override PartName="/ppt/slideLayouts/slideLayout190.xml" ContentType="application/vnd.openxmlformats-officedocument.presentationml.slideLayout+xml"/>
  <Override PartName="/ppt/slideLayouts/slideLayout121.xml" ContentType="application/vnd.openxmlformats-officedocument.presentationml.slideLayout+xml"/>
  <Override PartName="/ppt/slideLayouts/slideLayout120.xml" ContentType="application/vnd.openxmlformats-officedocument.presentationml.slideLayout+xml"/>
  <Override PartName="/ppt/slideLayouts/slideLayout114.xml" ContentType="application/vnd.openxmlformats-officedocument.presentationml.slideLayout+xml"/>
  <Override PartName="/ppt/slideLayouts/slideLayout182.xml" ContentType="application/vnd.openxmlformats-officedocument.presentationml.slideLayout+xml"/>
  <Override PartName="/ppt/slideLayouts/slideLayout113.xml" ContentType="application/vnd.openxmlformats-officedocument.presentationml.slideLayout+xml"/>
  <Override PartName="/ppt/slideLayouts/slideLayout181.xml" ContentType="application/vnd.openxmlformats-officedocument.presentationml.slideLayout+xml"/>
  <Override PartName="/ppt/slideLayouts/slideLayout112.xml" ContentType="application/vnd.openxmlformats-officedocument.presentationml.slideLayout+xml"/>
  <Override PartName="/ppt/slideLayouts/slideLayout180.xml" ContentType="application/vnd.openxmlformats-officedocument.presentationml.slideLayout+xml"/>
  <Override PartName="/ppt/slideLayouts/slideLayout111.xml" ContentType="application/vnd.openxmlformats-officedocument.presentationml.slideLayout+xml"/>
  <Override PartName="/ppt/slideLayouts/slideLayout110.xml" ContentType="application/vnd.openxmlformats-officedocument.presentationml.slideLayout+xml"/>
  <Override PartName="/ppt/slideLayouts/slideLayout109.xml" ContentType="application/vnd.openxmlformats-officedocument.presentationml.slideLayout+xml"/>
  <Override PartName="/ppt/slideLayouts/slideLayout177.xml" ContentType="application/vnd.openxmlformats-officedocument.presentationml.slideLayout+xml"/>
  <Override PartName="/ppt/slideLayouts/slideLayout108.xml" ContentType="application/vnd.openxmlformats-officedocument.presentationml.slideLayout+xml"/>
  <Override PartName="/ppt/slideLayouts/slideLayout176.xml" ContentType="application/vnd.openxmlformats-officedocument.presentationml.slideLayout+xml"/>
  <Override PartName="/ppt/slideLayouts/slideLayout107.xml" ContentType="application/vnd.openxmlformats-officedocument.presentationml.slideLayout+xml"/>
  <Override PartName="/ppt/slideLayouts/slideLayout175.xml" ContentType="application/vnd.openxmlformats-officedocument.presentationml.slideLayout+xml"/>
  <Override PartName="/ppt/slideLayouts/slideLayout106.xml" ContentType="application/vnd.openxmlformats-officedocument.presentationml.slideLayout+xml"/>
  <Override PartName="/ppt/slideLayouts/slideLayout174.xml" ContentType="application/vnd.openxmlformats-officedocument.presentationml.slideLayout+xml"/>
  <Override PartName="/ppt/slideLayouts/slideLayout105.xml" ContentType="application/vnd.openxmlformats-officedocument.presentationml.slideLayout+xml"/>
  <Override PartName="/ppt/slideLayouts/slideLayout173.xml" ContentType="application/vnd.openxmlformats-officedocument.presentationml.slideLayout+xml"/>
  <Override PartName="/ppt/slideLayouts/slideLayout104.xml" ContentType="application/vnd.openxmlformats-officedocument.presentationml.slideLayout+xml"/>
  <Override PartName="/ppt/slideLayouts/slideLayout172.xml" ContentType="application/vnd.openxmlformats-officedocument.presentationml.slideLayout+xml"/>
  <Override PartName="/ppt/slideLayouts/slideLayout103.xml" ContentType="application/vnd.openxmlformats-officedocument.presentationml.slideLayout+xml"/>
  <Override PartName="/ppt/slideLayouts/slideLayout171.xml" ContentType="application/vnd.openxmlformats-officedocument.presentationml.slideLayout+xml"/>
  <Override PartName="/ppt/slideLayouts/slideLayout102.xml" ContentType="application/vnd.openxmlformats-officedocument.presentationml.slideLayout+xml"/>
  <Override PartName="/ppt/slideLayouts/slideLayout170.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99.xml" ContentType="application/vnd.openxmlformats-officedocument.presentationml.slideLayout+xml"/>
  <Override PartName="/ppt/slideLayouts/slideLayout5.xml" ContentType="application/vnd.openxmlformats-officedocument.presentationml.slideLayout+xml"/>
  <Override PartName="/ppt/slideLayouts/slideLayout98.xml" ContentType="application/vnd.openxmlformats-officedocument.presentationml.slideLayout+xml"/>
  <Override PartName="/ppt/slideLayouts/slideLayout4.xml" ContentType="application/vnd.openxmlformats-officedocument.presentationml.slideLayout+xml"/>
  <Override PartName="/ppt/slideLayouts/slideLayout97.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96.xml" ContentType="application/vnd.openxmlformats-officedocument.presentationml.slideLayout+xml"/>
  <Override PartName="/ppt/slideLayouts/slideLayout28.xml" ContentType="application/vnd.openxmlformats-officedocument.presentationml.slideLayout+xml"/>
  <Override PartName="/ppt/slideLayouts/slideLayout2.xml" ContentType="application/vnd.openxmlformats-officedocument.presentationml.slideLayout+xml"/>
  <Override PartName="/ppt/slideLayouts/slideLayout95.xml" ContentType="application/vnd.openxmlformats-officedocument.presentationml.slideLayout+xml"/>
  <Override PartName="/ppt/slideLayouts/slideLayout1.xml" ContentType="application/vnd.openxmlformats-officedocument.presentationml.slideLayout+xml"/>
  <Override PartName="/ppt/slideLayouts/slideLayout27.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87.xml" ContentType="application/vnd.openxmlformats-officedocument.presentationml.slideLayout+xml"/>
  <Override PartName="/ppt/slideLayouts/slideLayout19.xml" ContentType="application/vnd.openxmlformats-officedocument.presentationml.slideLayout+xml"/>
  <Override PartName="/ppt/slideLayouts/slideLayout86.xml" ContentType="application/vnd.openxmlformats-officedocument.presentationml.slideLayout+xml"/>
  <Override PartName="/ppt/slideLayouts/slideLayout18.xml" ContentType="application/vnd.openxmlformats-officedocument.presentationml.slideLayout+xml"/>
  <Override PartName="/ppt/slideLayouts/slideLayout85.xml" ContentType="application/vnd.openxmlformats-officedocument.presentationml.slideLayout+xml"/>
  <Override PartName="/ppt/slideLayouts/slideLayout17.xml" ContentType="application/vnd.openxmlformats-officedocument.presentationml.slideLayout+xml"/>
  <Override PartName="/ppt/slideLayouts/slideLayout79.xml" ContentType="application/vnd.openxmlformats-officedocument.presentationml.slideLayout+xml"/>
  <Override PartName="/ppt/slideLayouts/slideLayout78.xml" ContentType="application/vnd.openxmlformats-officedocument.presentationml.slideLayout+xml"/>
  <Override PartName="/ppt/slideLayouts/slideLayout77.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70.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30.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149.xml" ContentType="application/vnd.openxmlformats-officedocument.presentationml.slideLayout+xml"/>
  <Override PartName="/ppt/slideLayouts/slideLayout136.xml" ContentType="application/vnd.openxmlformats-officedocument.presentationml.slideLayout+xml"/>
  <Override PartName="/ppt/slideLayouts/slideLayout31.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137.xml" ContentType="application/vnd.openxmlformats-officedocument.presentationml.slideLayout+xml"/>
  <Override PartName="/ppt/slideLayouts/slideLayout32.xml" ContentType="application/vnd.openxmlformats-officedocument.presentationml.slideLayout+xml"/>
  <Override PartName="/ppt/slideLayouts/slideLayout138.xml" ContentType="application/vnd.openxmlformats-officedocument.presentationml.slideLayout+xml"/>
  <Override PartName="/ppt/slideLayouts/slideLayout33.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50.xml" ContentType="application/vnd.openxmlformats-officedocument.presentationml.slideLayout+xml"/>
  <Override PartName="/ppt/slideLayouts/slideLayout155.xml" ContentType="application/vnd.openxmlformats-officedocument.presentationml.slideLayout+xml"/>
  <Override PartName="/ppt/slideLayouts/slideLayout142.xml" ContentType="application/vnd.openxmlformats-officedocument.presentationml.slideLayout+xml"/>
  <Override PartName="/ppt/slideLayouts/slideLayout51.xml" ContentType="application/vnd.openxmlformats-officedocument.presentationml.slideLayout+xml"/>
  <Override PartName="/ppt/slideLayouts/slideLayout156.xml" ContentType="application/vnd.openxmlformats-officedocument.presentationml.slideLayout+xml"/>
  <Override PartName="/ppt/slideLayouts/slideLayout143.xml" ContentType="application/vnd.openxmlformats-officedocument.presentationml.slideLayout+xml"/>
  <Override PartName="/ppt/slideLayouts/slideLayout52.xml" ContentType="application/vnd.openxmlformats-officedocument.presentationml.slideLayout+xml"/>
  <Override PartName="/ppt/slideLayouts/slideLayout157.xml" ContentType="application/vnd.openxmlformats-officedocument.presentationml.slideLayout+xml"/>
  <Override PartName="/ppt/slideLayouts/slideLayout144.xml" ContentType="application/vnd.openxmlformats-officedocument.presentationml.slideLayout+xml"/>
  <Override PartName="/ppt/slideLayouts/slideLayout162.xml" ContentType="application/vnd.openxmlformats-officedocument.presentationml.slideLayout+xml"/>
  <Override PartName="/ppt/slideLayouts/slideLayout161.xml" ContentType="application/vnd.openxmlformats-officedocument.presentationml.slideLayout+xml"/>
  <Override PartName="/ppt/slideLayouts/slideLayout164.xml" ContentType="application/vnd.openxmlformats-officedocument.presentationml.slideLayout+xml"/>
  <Override PartName="/ppt/slideLayouts/slideLayout159.xml" ContentType="application/vnd.openxmlformats-officedocument.presentationml.slideLayout+xml"/>
  <Override PartName="/ppt/slideLayouts/slideLayout54.xml" ContentType="application/vnd.openxmlformats-officedocument.presentationml.slideLayout+xml"/>
  <Override PartName="/ppt/slideLayouts/slideLayout163.xml" ContentType="application/vnd.openxmlformats-officedocument.presentationml.slideLayout+xml"/>
  <Override PartName="/ppt/slideLayouts/slideLayout160.xml" ContentType="application/vnd.openxmlformats-officedocument.presentationml.slideLayout+xml"/>
  <Override PartName="/ppt/slideLayouts/slideLayout158.xml" ContentType="application/vnd.openxmlformats-officedocument.presentationml.slideLayout+xml"/>
  <Override PartName="/ppt/slideLayouts/slideLayout53.xml" ContentType="application/vnd.openxmlformats-officedocument.presentationml.slideLayout+xml"/>
  <Override PartName="/ppt/slideLayouts/slideLayout129.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66.xml" ContentType="application/vnd.openxmlformats-officedocument.presentationml.slideLayout+xml"/>
  <Override PartName="/ppt/slideLayouts/slideLayout139.xml" ContentType="application/vnd.openxmlformats-officedocument.presentationml.slideLayout+xml"/>
  <Override PartName="/ppt/slideLayouts/slideLayout34.xml" ContentType="application/vnd.openxmlformats-officedocument.presentationml.slideLayout+xml"/>
  <Override PartName="/ppt/slideLayouts/slideLayout178.xml" ContentType="application/vnd.openxmlformats-officedocument.presentationml.slideLayout+xml"/>
  <Override PartName="/ppt/slideLayouts/slideLayout128.xml" ContentType="application/vnd.openxmlformats-officedocument.presentationml.slideLayout+xml"/>
  <Override PartName="/ppt/slideLayouts/slideLayout167.xml" ContentType="application/vnd.openxmlformats-officedocument.presentationml.slideLayout+xml"/>
  <Override PartName="/ppt/slideLayouts/slideLayout179.xml" ContentType="application/vnd.openxmlformats-officedocument.presentationml.slideLayout+xml"/>
  <Override PartName="/ppt/slideLayouts/slideLayout150.xml" ContentType="application/vnd.openxmlformats-officedocument.presentationml.slideLayout+xml"/>
  <Override PartName="/ppt/slideLayouts/slideLayout56.xml" ContentType="application/vnd.openxmlformats-officedocument.presentationml.slideLayout+xml"/>
  <Override PartName="/ppt/slideLayouts/slideLayout148.xml" ContentType="application/vnd.openxmlformats-officedocument.presentationml.slideLayout+xml"/>
  <Override PartName="/ppt/slideLayouts/slideLayout43.xml" ContentType="application/vnd.openxmlformats-officedocument.presentationml.slideLayout+xml"/>
  <Override PartName="/ppt/slideLayouts/slideLayout165.xml" ContentType="application/vnd.openxmlformats-officedocument.presentationml.slideLayout+xml"/>
  <Override PartName="/ppt/slideLayouts/slideLayout189.xml" ContentType="application/vnd.openxmlformats-officedocument.presentationml.slideLayout+xml"/>
  <Override PartName="/ppt/slideLayouts/slideLayout23.xml" ContentType="application/vnd.openxmlformats-officedocument.presentationml.slideLayout+xml"/>
  <Override PartName="/ppt/slideLayouts/slideLayout91.xml" ContentType="application/vnd.openxmlformats-officedocument.presentationml.slideLayout+xml"/>
  <Override PartName="/ppt/slideLayouts/slideLayout151.xml" ContentType="application/vnd.openxmlformats-officedocument.presentationml.slideLayout+xml"/>
  <Override PartName="/ppt/slideLayouts/slideLayout188.xml" ContentType="application/vnd.openxmlformats-officedocument.presentationml.slideLayout+xml"/>
  <Override PartName="/ppt/slideLayouts/slideLayout154.xml" ContentType="application/vnd.openxmlformats-officedocument.presentationml.slideLayout+xml"/>
  <Override PartName="/ppt/slideLayouts/slideLayout153.xml" ContentType="application/vnd.openxmlformats-officedocument.presentationml.slideLayout+xml"/>
  <Override PartName="/ppt/slideLayouts/slideLayout152.xml" ContentType="application/vnd.openxmlformats-officedocument.presentationml.slideLayout+xml"/>
  <Override PartName="/ppt/slideLayouts/slideLayout55.xml" ContentType="application/vnd.openxmlformats-officedocument.presentationml.slideLayout+xml"/>
  <Override PartName="/ppt/slideLayouts/slideLayout147.xml" ContentType="application/vnd.openxmlformats-officedocument.presentationml.slideLayout+xml"/>
  <Override PartName="/ppt/slideLayouts/slideLayout42.xml" ContentType="application/vnd.openxmlformats-officedocument.presentationml.slideLayout+xml"/>
  <Override PartName="/ppt/slideLayouts/slideLayout146.xml" ContentType="application/vnd.openxmlformats-officedocument.presentationml.slideLayout+xml"/>
  <Override PartName="/ppt/slideLayouts/slideLayout41.xml" ContentType="application/vnd.openxmlformats-officedocument.presentationml.slideLayout+xml"/>
  <Override PartName="/ppt/slideLayouts/slideLayout145.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186.xml" ContentType="application/vnd.openxmlformats-officedocument.presentationml.slideLayout+xml"/>
  <Override PartName="/ppt/slideLayouts/slideLayout118.xml" ContentType="application/vnd.openxmlformats-officedocument.presentationml.slideLayout+xml"/>
  <Override PartName="/ppt/slideLayouts/slideLayout81.xml" ContentType="application/vnd.openxmlformats-officedocument.presentationml.slideLayout+xml"/>
  <Override PartName="/ppt/slideLayouts/slideLayout13.xml" ContentType="application/vnd.openxmlformats-officedocument.presentationml.slideLayout+xml"/>
  <Override PartName="/ppt/slideLayouts/slideLayout49.xml" ContentType="application/vnd.openxmlformats-officedocument.presentationml.slideLayout+xml"/>
  <Override PartName="/ppt/slideLayouts/slideLayout90.xml" ContentType="application/vnd.openxmlformats-officedocument.presentationml.slideLayout+xml"/>
  <Override PartName="/ppt/slideLayouts/slideLayout22.xml" ContentType="application/vnd.openxmlformats-officedocument.presentationml.slideLayout+xml"/>
  <Override PartName="/ppt/slideLayouts/slideLayout127.xml" ContentType="application/vnd.openxmlformats-officedocument.presentationml.slideLayout+xml"/>
  <Override PartName="/ppt/slideLayouts/slideLayout185.xml" ContentType="application/vnd.openxmlformats-officedocument.presentationml.slideLayout+xml"/>
  <Override PartName="/ppt/slideLayouts/slideLayout117.xml" ContentType="application/vnd.openxmlformats-officedocument.presentationml.slideLayout+xml"/>
  <Override PartName="/ppt/slideLayouts/slideLayout80.xml" ContentType="application/vnd.openxmlformats-officedocument.presentationml.slideLayout+xml"/>
  <Override PartName="/ppt/slideLayouts/slideLayout12.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16.xml" ContentType="application/vnd.openxmlformats-officedocument.presentationml.slideLayout+xml"/>
  <Override PartName="/ppt/slideLayouts/slideLayout184.xml" ContentType="application/vnd.openxmlformats-officedocument.presentationml.slideLayout+xml"/>
  <Override PartName="/ppt/slideLayouts/slideLayout21.xml" ContentType="application/vnd.openxmlformats-officedocument.presentationml.slideLayout+xml"/>
  <Override PartName="/ppt/slideLayouts/slideLayout126.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5.xml" ContentType="application/vnd.openxmlformats-officedocument.presentationml.slideLayout+xml"/>
  <Override PartName="/ppt/slideLayouts/slideLayout183.xml" ContentType="application/vnd.openxmlformats-officedocument.presentationml.slideLayout+xml"/>
  <Override PartName="/ppt/slideLayouts/slideLayout20.xml" ContentType="application/vnd.openxmlformats-officedocument.presentationml.slideLayout+xml"/>
  <Override PartName="/ppt/slideLayouts/slideLayout125.xml" ContentType="application/vnd.openxmlformats-officedocument.presentationml.slideLayout+xml"/>
  <Override PartName="/ppt/slideLayouts/slideLayout24.xml" ContentType="application/vnd.openxmlformats-officedocument.presentationml.slideLayout+xml"/>
  <Override PartName="/ppt/slideLayouts/slideLayout92.xml" ContentType="application/vnd.openxmlformats-officedocument.presentationml.slideLayout+xml"/>
  <Override PartName="/ppt/slideLayouts/slideLayout59.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82.xml" ContentType="application/vnd.openxmlformats-officedocument.presentationml.slideLayout+xml"/>
  <Override PartName="/ppt/slideLayouts/slideLayout14.xml" ContentType="application/vnd.openxmlformats-officedocument.presentationml.slideLayout+xml"/>
  <Override PartName="/ppt/slideLayouts/slideLayout187.xml" ContentType="application/vnd.openxmlformats-officedocument.presentationml.slideLayout+xml"/>
  <Override PartName="/ppt/slideLayouts/slideLayout119.xml" ContentType="application/vnd.openxmlformats-officedocument.presentationml.slideLayout+xml"/>
  <Override PartName="/ppt/slideLayouts/slideLayout15.xml" ContentType="application/vnd.openxmlformats-officedocument.presentationml.slideLayout+xml"/>
  <Override PartName="/ppt/slideLayouts/slideLayout83.xml" ContentType="application/vnd.openxmlformats-officedocument.presentationml.slideLayout+xml"/>
  <Override PartName="/ppt/slideLayouts/slideLayout16.xml" ContentType="application/vnd.openxmlformats-officedocument.presentationml.slideLayout+xml"/>
  <Override PartName="/ppt/slideLayouts/slideLayout84.xml" ContentType="application/vnd.openxmlformats-officedocument.presentationml.slideLayout+xml"/>
  <Override PartName="/ppt/slideLayouts/slideLayout25.xml" ContentType="application/vnd.openxmlformats-officedocument.presentationml.slideLayout+xml"/>
  <Override PartName="/ppt/slideLayouts/slideLayout93.xml" ContentType="application/vnd.openxmlformats-officedocument.presentationml.slideLayout+xml"/>
  <Override PartName="/ppt/slideLayouts/slideLayout26.xml" ContentType="application/vnd.openxmlformats-officedocument.presentationml.slideLayout+xml"/>
  <Override PartName="/ppt/slideLayouts/slideLayout9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presProps.xml" ContentType="application/vnd.openxmlformats-officedocument.presentationml.presProps+xml"/>
  <Override PartName="/ppt/slides/slide1.xml" ContentType="application/vnd.openxmlformats-officedocument.presentationml.slide+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 id="2147483791" r:id="rId13"/>
    <p:sldMasterId id="2147483804" r:id="rId14"/>
    <p:sldMasterId id="2147483817" r:id="rId15"/>
    <p:sldMasterId id="2147483830" r:id="rId16"/>
    <p:sldMasterId id="2147483843" r:id="rId17"/>
  </p:sldMasterIdLst>
  <p:sldIdLst>
    <p:sldId id="256" r:id="rId18"/>
    <p:sldId id="257" r:id="rId19"/>
    <p:sldId id="258" r:id="rId20"/>
    <p:sldId id="259" r:id="rId21"/>
    <p:sldId id="260" r:id="rId22"/>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 Target="slides/slide1.xml"/><Relationship Id="rId19" Type="http://schemas.openxmlformats.org/officeDocument/2006/relationships/slide" Target="slides/slide2.xml"/><Relationship Id="rId20" Type="http://schemas.openxmlformats.org/officeDocument/2006/relationships/slide" Target="slides/slide3.xml"/><Relationship Id="rId21" Type="http://schemas.openxmlformats.org/officeDocument/2006/relationships/slide" Target="slides/slide4.xml"/><Relationship Id="rId22" Type="http://schemas.openxmlformats.org/officeDocument/2006/relationships/slide" Target="slides/slide5.xml"/><Relationship Id="rId23"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7.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8.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9.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0.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1.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2.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4.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9.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0.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1.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2.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3.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5.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6.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1.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2.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3.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4.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6.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7.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8.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3.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4.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5.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7.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8.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9.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0.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81735940-7780-4C85-AD42-446FEEA1B04E}" type="slidenum">
              <a:t>&lt;#&gt;</a:t>
            </a:fld>
          </a:p>
        </p:txBody>
      </p:sp>
      <p:sp>
        <p:nvSpPr>
          <p:cNvPr id="4" name="PlaceHolder 3"/>
          <p:cNvSpPr>
            <a:spLocks noGrp="1"/>
          </p:cNvSpPr>
          <p:nvPr>
            <p:ph type="dt" idx="1"/>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4"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5"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FF99AE64-BA51-4D21-93FA-38630A312C1C}"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6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67"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68"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3"/>
          </p:nvPr>
        </p:nvSpPr>
        <p:spPr/>
        <p:txBody>
          <a:bodyPr/>
          <a:p>
            <a:r>
              <a:t>Footer</a:t>
            </a:r>
          </a:p>
        </p:txBody>
      </p:sp>
      <p:sp>
        <p:nvSpPr>
          <p:cNvPr id="6" name="PlaceHolder 5"/>
          <p:cNvSpPr>
            <a:spLocks noGrp="1"/>
          </p:cNvSpPr>
          <p:nvPr>
            <p:ph type="sldNum" idx="24"/>
          </p:nvPr>
        </p:nvSpPr>
        <p:spPr/>
        <p:txBody>
          <a:bodyPr/>
          <a:p>
            <a:fld id="{B4482A24-09A8-4952-9206-0C85FAFF51A3}" type="slidenum">
              <a:t>&lt;#&gt;</a:t>
            </a:fld>
          </a:p>
        </p:txBody>
      </p:sp>
      <p:sp>
        <p:nvSpPr>
          <p:cNvPr id="7" name="PlaceHolder 6"/>
          <p:cNvSpPr>
            <a:spLocks noGrp="1"/>
          </p:cNvSpPr>
          <p:nvPr>
            <p:ph type="dt" idx="22"/>
          </p:nvPr>
        </p:nvSpPr>
        <p:spPr/>
        <p:txBody>
          <a:bodyPr/>
          <a:p>
            <a:r>
              <a:rPr lang="en-US"/>
              <a:t/>
            </a: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6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23"/>
          </p:nvPr>
        </p:nvSpPr>
        <p:spPr/>
        <p:txBody>
          <a:bodyPr/>
          <a:p>
            <a:r>
              <a:t>Footer</a:t>
            </a:r>
          </a:p>
        </p:txBody>
      </p:sp>
      <p:sp>
        <p:nvSpPr>
          <p:cNvPr id="4" name="PlaceHolder 3"/>
          <p:cNvSpPr>
            <a:spLocks noGrp="1"/>
          </p:cNvSpPr>
          <p:nvPr>
            <p:ph type="sldNum" idx="24"/>
          </p:nvPr>
        </p:nvSpPr>
        <p:spPr/>
        <p:txBody>
          <a:bodyPr/>
          <a:p>
            <a:fld id="{E1EC88E3-69A5-497E-A86D-E5F887F43C03}" type="slidenum">
              <a:t>&lt;#&gt;</a:t>
            </a:fld>
          </a:p>
        </p:txBody>
      </p:sp>
      <p:sp>
        <p:nvSpPr>
          <p:cNvPr id="5" name="PlaceHolder 4"/>
          <p:cNvSpPr>
            <a:spLocks noGrp="1"/>
          </p:cNvSpPr>
          <p:nvPr>
            <p:ph type="dt" idx="22"/>
          </p:nvPr>
        </p:nvSpPr>
        <p:spPr/>
        <p:txBody>
          <a:bodyPr/>
          <a:p>
            <a:r>
              <a:rPr lang="en-US"/>
              <a:t/>
            </a: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70"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23"/>
          </p:nvPr>
        </p:nvSpPr>
        <p:spPr/>
        <p:txBody>
          <a:bodyPr/>
          <a:p>
            <a:r>
              <a:t>Footer</a:t>
            </a:r>
          </a:p>
        </p:txBody>
      </p:sp>
      <p:sp>
        <p:nvSpPr>
          <p:cNvPr id="4" name="PlaceHolder 3"/>
          <p:cNvSpPr>
            <a:spLocks noGrp="1"/>
          </p:cNvSpPr>
          <p:nvPr>
            <p:ph type="sldNum" idx="24"/>
          </p:nvPr>
        </p:nvSpPr>
        <p:spPr/>
        <p:txBody>
          <a:bodyPr/>
          <a:p>
            <a:fld id="{3A948E6D-0474-4A9D-BDBE-DDB5121615AB}" type="slidenum">
              <a:t>&lt;#&gt;</a:t>
            </a:fld>
          </a:p>
        </p:txBody>
      </p:sp>
      <p:sp>
        <p:nvSpPr>
          <p:cNvPr id="5" name="PlaceHolder 4"/>
          <p:cNvSpPr>
            <a:spLocks noGrp="1"/>
          </p:cNvSpPr>
          <p:nvPr>
            <p:ph type="dt" idx="22"/>
          </p:nvPr>
        </p:nvSpPr>
        <p:spPr/>
        <p:txBody>
          <a:bodyPr/>
          <a:p>
            <a:r>
              <a:rPr lang="en-US"/>
              <a:t/>
            </a: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7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72"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73"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74"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3"/>
          </p:nvPr>
        </p:nvSpPr>
        <p:spPr/>
        <p:txBody>
          <a:bodyPr/>
          <a:p>
            <a:r>
              <a:t>Footer</a:t>
            </a:r>
          </a:p>
        </p:txBody>
      </p:sp>
      <p:sp>
        <p:nvSpPr>
          <p:cNvPr id="7" name="PlaceHolder 6"/>
          <p:cNvSpPr>
            <a:spLocks noGrp="1"/>
          </p:cNvSpPr>
          <p:nvPr>
            <p:ph type="sldNum" idx="24"/>
          </p:nvPr>
        </p:nvSpPr>
        <p:spPr/>
        <p:txBody>
          <a:bodyPr/>
          <a:p>
            <a:fld id="{1D501E2E-7D4B-4BFE-B251-DE1C7E1200F8}" type="slidenum">
              <a:t>&lt;#&gt;</a:t>
            </a:fld>
          </a:p>
        </p:txBody>
      </p:sp>
      <p:sp>
        <p:nvSpPr>
          <p:cNvPr id="8" name="PlaceHolder 7"/>
          <p:cNvSpPr>
            <a:spLocks noGrp="1"/>
          </p:cNvSpPr>
          <p:nvPr>
            <p:ph type="dt" idx="22"/>
          </p:nvPr>
        </p:nvSpPr>
        <p:spPr/>
        <p:txBody>
          <a:bodyPr/>
          <a:p>
            <a:r>
              <a:rPr lang="en-US"/>
              <a:t/>
            </a: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7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76"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77"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78"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3"/>
          </p:nvPr>
        </p:nvSpPr>
        <p:spPr/>
        <p:txBody>
          <a:bodyPr/>
          <a:p>
            <a:r>
              <a:t>Footer</a:t>
            </a:r>
          </a:p>
        </p:txBody>
      </p:sp>
      <p:sp>
        <p:nvSpPr>
          <p:cNvPr id="7" name="PlaceHolder 6"/>
          <p:cNvSpPr>
            <a:spLocks noGrp="1"/>
          </p:cNvSpPr>
          <p:nvPr>
            <p:ph type="sldNum" idx="24"/>
          </p:nvPr>
        </p:nvSpPr>
        <p:spPr/>
        <p:txBody>
          <a:bodyPr/>
          <a:p>
            <a:fld id="{FF788FC3-3ACF-4761-8C92-55BFBF730417}" type="slidenum">
              <a:t>&lt;#&gt;</a:t>
            </a:fld>
          </a:p>
        </p:txBody>
      </p:sp>
      <p:sp>
        <p:nvSpPr>
          <p:cNvPr id="8" name="PlaceHolder 7"/>
          <p:cNvSpPr>
            <a:spLocks noGrp="1"/>
          </p:cNvSpPr>
          <p:nvPr>
            <p:ph type="dt" idx="22"/>
          </p:nvPr>
        </p:nvSpPr>
        <p:spPr/>
        <p:txBody>
          <a:bodyPr/>
          <a:p>
            <a:r>
              <a:rPr lang="en-US"/>
              <a:t/>
            </a: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7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80"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81"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82"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3"/>
          </p:nvPr>
        </p:nvSpPr>
        <p:spPr/>
        <p:txBody>
          <a:bodyPr/>
          <a:p>
            <a:r>
              <a:t>Footer</a:t>
            </a:r>
          </a:p>
        </p:txBody>
      </p:sp>
      <p:sp>
        <p:nvSpPr>
          <p:cNvPr id="7" name="PlaceHolder 6"/>
          <p:cNvSpPr>
            <a:spLocks noGrp="1"/>
          </p:cNvSpPr>
          <p:nvPr>
            <p:ph type="sldNum" idx="24"/>
          </p:nvPr>
        </p:nvSpPr>
        <p:spPr/>
        <p:txBody>
          <a:bodyPr/>
          <a:p>
            <a:fld id="{35804C29-BE7D-4201-8D78-C6C3645757A4}" type="slidenum">
              <a:t>&lt;#&gt;</a:t>
            </a:fld>
          </a:p>
        </p:txBody>
      </p:sp>
      <p:sp>
        <p:nvSpPr>
          <p:cNvPr id="8" name="PlaceHolder 7"/>
          <p:cNvSpPr>
            <a:spLocks noGrp="1"/>
          </p:cNvSpPr>
          <p:nvPr>
            <p:ph type="dt" idx="22"/>
          </p:nvPr>
        </p:nvSpPr>
        <p:spPr/>
        <p:txBody>
          <a:bodyPr/>
          <a:p>
            <a:r>
              <a:rPr lang="en-US"/>
              <a:t/>
            </a: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8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84"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85"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3"/>
          </p:nvPr>
        </p:nvSpPr>
        <p:spPr/>
        <p:txBody>
          <a:bodyPr/>
          <a:p>
            <a:r>
              <a:t>Footer</a:t>
            </a:r>
          </a:p>
        </p:txBody>
      </p:sp>
      <p:sp>
        <p:nvSpPr>
          <p:cNvPr id="6" name="PlaceHolder 5"/>
          <p:cNvSpPr>
            <a:spLocks noGrp="1"/>
          </p:cNvSpPr>
          <p:nvPr>
            <p:ph type="sldNum" idx="24"/>
          </p:nvPr>
        </p:nvSpPr>
        <p:spPr/>
        <p:txBody>
          <a:bodyPr/>
          <a:p>
            <a:fld id="{89B86E1C-00BF-48DA-8F4B-03DD70B0F3CD}" type="slidenum">
              <a:t>&lt;#&gt;</a:t>
            </a:fld>
          </a:p>
        </p:txBody>
      </p:sp>
      <p:sp>
        <p:nvSpPr>
          <p:cNvPr id="7" name="PlaceHolder 6"/>
          <p:cNvSpPr>
            <a:spLocks noGrp="1"/>
          </p:cNvSpPr>
          <p:nvPr>
            <p:ph type="dt" idx="22"/>
          </p:nvPr>
        </p:nvSpPr>
        <p:spPr/>
        <p:txBody>
          <a:bodyPr/>
          <a:p>
            <a:r>
              <a:rPr lang="en-US"/>
              <a:t/>
            </a: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8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87"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88"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89"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90"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23"/>
          </p:nvPr>
        </p:nvSpPr>
        <p:spPr/>
        <p:txBody>
          <a:bodyPr/>
          <a:p>
            <a:r>
              <a:t>Footer</a:t>
            </a:r>
          </a:p>
        </p:txBody>
      </p:sp>
      <p:sp>
        <p:nvSpPr>
          <p:cNvPr id="8" name="PlaceHolder 7"/>
          <p:cNvSpPr>
            <a:spLocks noGrp="1"/>
          </p:cNvSpPr>
          <p:nvPr>
            <p:ph type="sldNum" idx="24"/>
          </p:nvPr>
        </p:nvSpPr>
        <p:spPr/>
        <p:txBody>
          <a:bodyPr/>
          <a:p>
            <a:fld id="{07BDA48C-4261-44E3-9F88-8DACA36321D5}" type="slidenum">
              <a:t>&lt;#&gt;</a:t>
            </a:fld>
          </a:p>
        </p:txBody>
      </p:sp>
      <p:sp>
        <p:nvSpPr>
          <p:cNvPr id="9" name="PlaceHolder 8"/>
          <p:cNvSpPr>
            <a:spLocks noGrp="1"/>
          </p:cNvSpPr>
          <p:nvPr>
            <p:ph type="dt" idx="22"/>
          </p:nvPr>
        </p:nvSpPr>
        <p:spPr/>
        <p:txBody>
          <a:bodyPr/>
          <a:p>
            <a:r>
              <a:rPr lang="en-US"/>
              <a:t/>
            </a: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9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92"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93"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94"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95"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96"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97"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23"/>
          </p:nvPr>
        </p:nvSpPr>
        <p:spPr/>
        <p:txBody>
          <a:bodyPr/>
          <a:p>
            <a:r>
              <a:t>Footer</a:t>
            </a:r>
          </a:p>
        </p:txBody>
      </p:sp>
      <p:sp>
        <p:nvSpPr>
          <p:cNvPr id="10" name="PlaceHolder 9"/>
          <p:cNvSpPr>
            <a:spLocks noGrp="1"/>
          </p:cNvSpPr>
          <p:nvPr>
            <p:ph type="sldNum" idx="24"/>
          </p:nvPr>
        </p:nvSpPr>
        <p:spPr/>
        <p:txBody>
          <a:bodyPr/>
          <a:p>
            <a:fld id="{36EFA6CA-F67C-4368-811A-AA4E95920750}" type="slidenum">
              <a:t>&lt;#&gt;</a:t>
            </a:fld>
          </a:p>
        </p:txBody>
      </p:sp>
      <p:sp>
        <p:nvSpPr>
          <p:cNvPr id="11" name="PlaceHolder 10"/>
          <p:cNvSpPr>
            <a:spLocks noGrp="1"/>
          </p:cNvSpPr>
          <p:nvPr>
            <p:ph type="dt" idx="22"/>
          </p:nvPr>
        </p:nvSpPr>
        <p:spPr/>
        <p:txBody>
          <a:bodyPr/>
          <a:p>
            <a:r>
              <a:rPr lang="en-US"/>
              <a:t/>
            </a: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B60F3380-2204-45CD-8308-5D79BC8E9E14}" type="slidenum">
              <a:t>&lt;#&gt;</a:t>
            </a:fld>
          </a:p>
        </p:txBody>
      </p:sp>
      <p:sp>
        <p:nvSpPr>
          <p:cNvPr id="4" name="PlaceHolder 3"/>
          <p:cNvSpPr>
            <a:spLocks noGrp="1"/>
          </p:cNvSpPr>
          <p:nvPr>
            <p:ph type="dt" idx="25"/>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7"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8"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9"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00"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2BF18AA5-1233-4822-BF9E-76E485315F8F}" type="slidenum">
              <a:t>&lt;#&gt;</a:t>
            </a:fld>
          </a:p>
        </p:txBody>
      </p:sp>
      <p:sp>
        <p:nvSpPr>
          <p:cNvPr id="9" name="PlaceHolder 8"/>
          <p:cNvSpPr>
            <a:spLocks noGrp="1"/>
          </p:cNvSpPr>
          <p:nvPr>
            <p:ph type="dt" idx="1"/>
          </p:nvPr>
        </p:nvSpPr>
        <p:spPr/>
        <p:txBody>
          <a:bodyPr/>
          <a:p>
            <a:r>
              <a:rPr lang="en-US"/>
              <a:t/>
            </a: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7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076"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26"/>
          </p:nvPr>
        </p:nvSpPr>
        <p:spPr/>
        <p:txBody>
          <a:bodyPr/>
          <a:p>
            <a:r>
              <a:t>Footer</a:t>
            </a:r>
          </a:p>
        </p:txBody>
      </p:sp>
      <p:sp>
        <p:nvSpPr>
          <p:cNvPr id="5" name="PlaceHolder 4"/>
          <p:cNvSpPr>
            <a:spLocks noGrp="1"/>
          </p:cNvSpPr>
          <p:nvPr>
            <p:ph type="sldNum" idx="27"/>
          </p:nvPr>
        </p:nvSpPr>
        <p:spPr/>
        <p:txBody>
          <a:bodyPr/>
          <a:p>
            <a:fld id="{2A489066-5485-4F74-86A6-7A4D28150DA8}" type="slidenum">
              <a:t>&lt;#&gt;</a:t>
            </a:fld>
          </a:p>
        </p:txBody>
      </p:sp>
      <p:sp>
        <p:nvSpPr>
          <p:cNvPr id="6" name="PlaceHolder 5"/>
          <p:cNvSpPr>
            <a:spLocks noGrp="1"/>
          </p:cNvSpPr>
          <p:nvPr>
            <p:ph type="dt" idx="25"/>
          </p:nvPr>
        </p:nvSpPr>
        <p:spPr/>
        <p:txBody>
          <a:bodyPr/>
          <a:p>
            <a:r>
              <a:rPr lang="en-US"/>
              <a:t/>
            </a: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7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078"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26"/>
          </p:nvPr>
        </p:nvSpPr>
        <p:spPr/>
        <p:txBody>
          <a:bodyPr/>
          <a:p>
            <a:r>
              <a:t>Footer</a:t>
            </a:r>
          </a:p>
        </p:txBody>
      </p:sp>
      <p:sp>
        <p:nvSpPr>
          <p:cNvPr id="5" name="PlaceHolder 4"/>
          <p:cNvSpPr>
            <a:spLocks noGrp="1"/>
          </p:cNvSpPr>
          <p:nvPr>
            <p:ph type="sldNum" idx="27"/>
          </p:nvPr>
        </p:nvSpPr>
        <p:spPr/>
        <p:txBody>
          <a:bodyPr/>
          <a:p>
            <a:fld id="{F88772D4-6C57-4255-AA71-450CEE5DEDAE}" type="slidenum">
              <a:t>&lt;#&gt;</a:t>
            </a:fld>
          </a:p>
        </p:txBody>
      </p:sp>
      <p:sp>
        <p:nvSpPr>
          <p:cNvPr id="6" name="PlaceHolder 5"/>
          <p:cNvSpPr>
            <a:spLocks noGrp="1"/>
          </p:cNvSpPr>
          <p:nvPr>
            <p:ph type="dt" idx="25"/>
          </p:nvPr>
        </p:nvSpPr>
        <p:spPr/>
        <p:txBody>
          <a:bodyPr/>
          <a:p>
            <a:r>
              <a:rPr lang="en-US"/>
              <a:t/>
            </a: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7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080"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081"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6"/>
          </p:nvPr>
        </p:nvSpPr>
        <p:spPr/>
        <p:txBody>
          <a:bodyPr/>
          <a:p>
            <a:r>
              <a:t>Footer</a:t>
            </a:r>
          </a:p>
        </p:txBody>
      </p:sp>
      <p:sp>
        <p:nvSpPr>
          <p:cNvPr id="6" name="PlaceHolder 5"/>
          <p:cNvSpPr>
            <a:spLocks noGrp="1"/>
          </p:cNvSpPr>
          <p:nvPr>
            <p:ph type="sldNum" idx="27"/>
          </p:nvPr>
        </p:nvSpPr>
        <p:spPr/>
        <p:txBody>
          <a:bodyPr/>
          <a:p>
            <a:fld id="{5741EB23-D03D-40B6-9BCA-7CED7994BAB5}" type="slidenum">
              <a:t>&lt;#&gt;</a:t>
            </a:fld>
          </a:p>
        </p:txBody>
      </p:sp>
      <p:sp>
        <p:nvSpPr>
          <p:cNvPr id="7" name="PlaceHolder 6"/>
          <p:cNvSpPr>
            <a:spLocks noGrp="1"/>
          </p:cNvSpPr>
          <p:nvPr>
            <p:ph type="dt" idx="25"/>
          </p:nvPr>
        </p:nvSpPr>
        <p:spPr/>
        <p:txBody>
          <a:bodyPr/>
          <a:p>
            <a:r>
              <a:rPr lang="en-US"/>
              <a:t/>
            </a: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8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26"/>
          </p:nvPr>
        </p:nvSpPr>
        <p:spPr/>
        <p:txBody>
          <a:bodyPr/>
          <a:p>
            <a:r>
              <a:t>Footer</a:t>
            </a:r>
          </a:p>
        </p:txBody>
      </p:sp>
      <p:sp>
        <p:nvSpPr>
          <p:cNvPr id="4" name="PlaceHolder 3"/>
          <p:cNvSpPr>
            <a:spLocks noGrp="1"/>
          </p:cNvSpPr>
          <p:nvPr>
            <p:ph type="sldNum" idx="27"/>
          </p:nvPr>
        </p:nvSpPr>
        <p:spPr/>
        <p:txBody>
          <a:bodyPr/>
          <a:p>
            <a:fld id="{32BB6E5E-CC97-481F-8909-4ED3CFADF188}" type="slidenum">
              <a:t>&lt;#&gt;</a:t>
            </a:fld>
          </a:p>
        </p:txBody>
      </p:sp>
      <p:sp>
        <p:nvSpPr>
          <p:cNvPr id="5" name="PlaceHolder 4"/>
          <p:cNvSpPr>
            <a:spLocks noGrp="1"/>
          </p:cNvSpPr>
          <p:nvPr>
            <p:ph type="dt" idx="25"/>
          </p:nvPr>
        </p:nvSpPr>
        <p:spPr/>
        <p:txBody>
          <a:bodyPr/>
          <a:p>
            <a:r>
              <a:rPr lang="en-US"/>
              <a:t/>
            </a: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83"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26"/>
          </p:nvPr>
        </p:nvSpPr>
        <p:spPr/>
        <p:txBody>
          <a:bodyPr/>
          <a:p>
            <a:r>
              <a:t>Footer</a:t>
            </a:r>
          </a:p>
        </p:txBody>
      </p:sp>
      <p:sp>
        <p:nvSpPr>
          <p:cNvPr id="4" name="PlaceHolder 3"/>
          <p:cNvSpPr>
            <a:spLocks noGrp="1"/>
          </p:cNvSpPr>
          <p:nvPr>
            <p:ph type="sldNum" idx="27"/>
          </p:nvPr>
        </p:nvSpPr>
        <p:spPr/>
        <p:txBody>
          <a:bodyPr/>
          <a:p>
            <a:fld id="{2696E45F-DC8F-4809-A81B-8D8607EAADA6}" type="slidenum">
              <a:t>&lt;#&gt;</a:t>
            </a:fld>
          </a:p>
        </p:txBody>
      </p:sp>
      <p:sp>
        <p:nvSpPr>
          <p:cNvPr id="5" name="PlaceHolder 4"/>
          <p:cNvSpPr>
            <a:spLocks noGrp="1"/>
          </p:cNvSpPr>
          <p:nvPr>
            <p:ph type="dt" idx="25"/>
          </p:nvPr>
        </p:nvSpPr>
        <p:spPr/>
        <p:txBody>
          <a:bodyPr/>
          <a:p>
            <a:r>
              <a:rPr lang="en-US"/>
              <a:t/>
            </a: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8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085"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086"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087"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6"/>
          </p:nvPr>
        </p:nvSpPr>
        <p:spPr/>
        <p:txBody>
          <a:bodyPr/>
          <a:p>
            <a:r>
              <a:t>Footer</a:t>
            </a:r>
          </a:p>
        </p:txBody>
      </p:sp>
      <p:sp>
        <p:nvSpPr>
          <p:cNvPr id="7" name="PlaceHolder 6"/>
          <p:cNvSpPr>
            <a:spLocks noGrp="1"/>
          </p:cNvSpPr>
          <p:nvPr>
            <p:ph type="sldNum" idx="27"/>
          </p:nvPr>
        </p:nvSpPr>
        <p:spPr/>
        <p:txBody>
          <a:bodyPr/>
          <a:p>
            <a:fld id="{FEDAD756-15F9-4712-8080-56B620E9D680}" type="slidenum">
              <a:t>&lt;#&gt;</a:t>
            </a:fld>
          </a:p>
        </p:txBody>
      </p:sp>
      <p:sp>
        <p:nvSpPr>
          <p:cNvPr id="8" name="PlaceHolder 7"/>
          <p:cNvSpPr>
            <a:spLocks noGrp="1"/>
          </p:cNvSpPr>
          <p:nvPr>
            <p:ph type="dt" idx="25"/>
          </p:nvPr>
        </p:nvSpPr>
        <p:spPr/>
        <p:txBody>
          <a:bodyPr/>
          <a:p>
            <a:r>
              <a:rPr lang="en-US"/>
              <a:t/>
            </a: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8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089"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090"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091"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6"/>
          </p:nvPr>
        </p:nvSpPr>
        <p:spPr/>
        <p:txBody>
          <a:bodyPr/>
          <a:p>
            <a:r>
              <a:t>Footer</a:t>
            </a:r>
          </a:p>
        </p:txBody>
      </p:sp>
      <p:sp>
        <p:nvSpPr>
          <p:cNvPr id="7" name="PlaceHolder 6"/>
          <p:cNvSpPr>
            <a:spLocks noGrp="1"/>
          </p:cNvSpPr>
          <p:nvPr>
            <p:ph type="sldNum" idx="27"/>
          </p:nvPr>
        </p:nvSpPr>
        <p:spPr/>
        <p:txBody>
          <a:bodyPr/>
          <a:p>
            <a:fld id="{FCE90357-8284-4FF0-8060-0F59970D75BD}" type="slidenum">
              <a:t>&lt;#&gt;</a:t>
            </a:fld>
          </a:p>
        </p:txBody>
      </p:sp>
      <p:sp>
        <p:nvSpPr>
          <p:cNvPr id="8" name="PlaceHolder 7"/>
          <p:cNvSpPr>
            <a:spLocks noGrp="1"/>
          </p:cNvSpPr>
          <p:nvPr>
            <p:ph type="dt" idx="25"/>
          </p:nvPr>
        </p:nvSpPr>
        <p:spPr/>
        <p:txBody>
          <a:bodyPr/>
          <a:p>
            <a:r>
              <a:rPr lang="en-US"/>
              <a:t/>
            </a: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093"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094"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095"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6"/>
          </p:nvPr>
        </p:nvSpPr>
        <p:spPr/>
        <p:txBody>
          <a:bodyPr/>
          <a:p>
            <a:r>
              <a:t>Footer</a:t>
            </a:r>
          </a:p>
        </p:txBody>
      </p:sp>
      <p:sp>
        <p:nvSpPr>
          <p:cNvPr id="7" name="PlaceHolder 6"/>
          <p:cNvSpPr>
            <a:spLocks noGrp="1"/>
          </p:cNvSpPr>
          <p:nvPr>
            <p:ph type="sldNum" idx="27"/>
          </p:nvPr>
        </p:nvSpPr>
        <p:spPr/>
        <p:txBody>
          <a:bodyPr/>
          <a:p>
            <a:fld id="{E4850FAC-D3C3-4F10-A525-7E5F75CFEFC5}" type="slidenum">
              <a:t>&lt;#&gt;</a:t>
            </a:fld>
          </a:p>
        </p:txBody>
      </p:sp>
      <p:sp>
        <p:nvSpPr>
          <p:cNvPr id="8" name="PlaceHolder 7"/>
          <p:cNvSpPr>
            <a:spLocks noGrp="1"/>
          </p:cNvSpPr>
          <p:nvPr>
            <p:ph type="dt" idx="25"/>
          </p:nvPr>
        </p:nvSpPr>
        <p:spPr/>
        <p:txBody>
          <a:bodyPr/>
          <a:p>
            <a:r>
              <a:rPr lang="en-US"/>
              <a:t/>
            </a: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9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097"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098"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6"/>
          </p:nvPr>
        </p:nvSpPr>
        <p:spPr/>
        <p:txBody>
          <a:bodyPr/>
          <a:p>
            <a:r>
              <a:t>Footer</a:t>
            </a:r>
          </a:p>
        </p:txBody>
      </p:sp>
      <p:sp>
        <p:nvSpPr>
          <p:cNvPr id="6" name="PlaceHolder 5"/>
          <p:cNvSpPr>
            <a:spLocks noGrp="1"/>
          </p:cNvSpPr>
          <p:nvPr>
            <p:ph type="sldNum" idx="27"/>
          </p:nvPr>
        </p:nvSpPr>
        <p:spPr/>
        <p:txBody>
          <a:bodyPr/>
          <a:p>
            <a:fld id="{86999A2C-8F68-4F80-9C29-23E9DE2642A8}" type="slidenum">
              <a:t>&lt;#&gt;</a:t>
            </a:fld>
          </a:p>
        </p:txBody>
      </p:sp>
      <p:sp>
        <p:nvSpPr>
          <p:cNvPr id="7" name="PlaceHolder 6"/>
          <p:cNvSpPr>
            <a:spLocks noGrp="1"/>
          </p:cNvSpPr>
          <p:nvPr>
            <p:ph type="dt" idx="25"/>
          </p:nvPr>
        </p:nvSpPr>
        <p:spPr/>
        <p:txBody>
          <a:bodyPr/>
          <a:p>
            <a:r>
              <a:rPr lang="en-US"/>
              <a:t/>
            </a: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9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100"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101"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102"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103"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26"/>
          </p:nvPr>
        </p:nvSpPr>
        <p:spPr/>
        <p:txBody>
          <a:bodyPr/>
          <a:p>
            <a:r>
              <a:t>Footer</a:t>
            </a:r>
          </a:p>
        </p:txBody>
      </p:sp>
      <p:sp>
        <p:nvSpPr>
          <p:cNvPr id="8" name="PlaceHolder 7"/>
          <p:cNvSpPr>
            <a:spLocks noGrp="1"/>
          </p:cNvSpPr>
          <p:nvPr>
            <p:ph type="sldNum" idx="27"/>
          </p:nvPr>
        </p:nvSpPr>
        <p:spPr/>
        <p:txBody>
          <a:bodyPr/>
          <a:p>
            <a:fld id="{2F0C5593-209E-4151-8AFC-CFECF98A0371}" type="slidenum">
              <a:t>&lt;#&gt;</a:t>
            </a:fld>
          </a:p>
        </p:txBody>
      </p:sp>
      <p:sp>
        <p:nvSpPr>
          <p:cNvPr id="9" name="PlaceHolder 8"/>
          <p:cNvSpPr>
            <a:spLocks noGrp="1"/>
          </p:cNvSpPr>
          <p:nvPr>
            <p:ph type="dt" idx="25"/>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02"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03"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04"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05"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06"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07"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38CD0D88-B3B5-4B0C-84C4-7E4A938CB1A6}" type="slidenum">
              <a:t>&lt;#&gt;</a:t>
            </a:fld>
          </a:p>
        </p:txBody>
      </p:sp>
      <p:sp>
        <p:nvSpPr>
          <p:cNvPr id="11" name="PlaceHolder 10"/>
          <p:cNvSpPr>
            <a:spLocks noGrp="1"/>
          </p:cNvSpPr>
          <p:nvPr>
            <p:ph type="dt" idx="1"/>
          </p:nvPr>
        </p:nvSpPr>
        <p:spPr/>
        <p:txBody>
          <a:bodyPr/>
          <a:p>
            <a:r>
              <a:rPr lang="en-US"/>
              <a:t/>
            </a: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0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105"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106"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107"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108"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109"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110"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26"/>
          </p:nvPr>
        </p:nvSpPr>
        <p:spPr/>
        <p:txBody>
          <a:bodyPr/>
          <a:p>
            <a:r>
              <a:t>Footer</a:t>
            </a:r>
          </a:p>
        </p:txBody>
      </p:sp>
      <p:sp>
        <p:nvSpPr>
          <p:cNvPr id="10" name="PlaceHolder 9"/>
          <p:cNvSpPr>
            <a:spLocks noGrp="1"/>
          </p:cNvSpPr>
          <p:nvPr>
            <p:ph type="sldNum" idx="27"/>
          </p:nvPr>
        </p:nvSpPr>
        <p:spPr/>
        <p:txBody>
          <a:bodyPr/>
          <a:p>
            <a:fld id="{FE361E12-83FC-42CA-90B2-151685BFC918}" type="slidenum">
              <a:t>&lt;#&gt;</a:t>
            </a:fld>
          </a:p>
        </p:txBody>
      </p:sp>
      <p:sp>
        <p:nvSpPr>
          <p:cNvPr id="11" name="PlaceHolder 10"/>
          <p:cNvSpPr>
            <a:spLocks noGrp="1"/>
          </p:cNvSpPr>
          <p:nvPr>
            <p:ph type="dt" idx="25"/>
          </p:nvPr>
        </p:nvSpPr>
        <p:spPr/>
        <p:txBody>
          <a:bodyPr/>
          <a:p>
            <a:r>
              <a:rPr lang="en-US"/>
              <a:t/>
            </a: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p>
            <a:r>
              <a:t>Footer</a:t>
            </a:r>
          </a:p>
        </p:txBody>
      </p:sp>
      <p:sp>
        <p:nvSpPr>
          <p:cNvPr id="3" name="PlaceHolder 2"/>
          <p:cNvSpPr>
            <a:spLocks noGrp="1"/>
          </p:cNvSpPr>
          <p:nvPr>
            <p:ph type="sldNum" idx="30"/>
          </p:nvPr>
        </p:nvSpPr>
        <p:spPr/>
        <p:txBody>
          <a:bodyPr/>
          <a:p>
            <a:fld id="{50816427-7B3E-4AC4-9E4D-6BEB05A2C6F1}" type="slidenum">
              <a:t>&lt;#&gt;</a:t>
            </a:fld>
          </a:p>
        </p:txBody>
      </p:sp>
      <p:sp>
        <p:nvSpPr>
          <p:cNvPr id="4" name="PlaceHolder 3"/>
          <p:cNvSpPr>
            <a:spLocks noGrp="1"/>
          </p:cNvSpPr>
          <p:nvPr>
            <p:ph type="dt" idx="28"/>
          </p:nvPr>
        </p:nvSpPr>
        <p:spPr/>
        <p:txBody>
          <a:bodyPr/>
          <a:p>
            <a:r>
              <a:rPr lang="en-US"/>
              <a:t/>
            </a:r>
          </a:p>
        </p:txBody>
      </p:sp>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8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187"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29"/>
          </p:nvPr>
        </p:nvSpPr>
        <p:spPr/>
        <p:txBody>
          <a:bodyPr/>
          <a:p>
            <a:r>
              <a:t>Footer</a:t>
            </a:r>
          </a:p>
        </p:txBody>
      </p:sp>
      <p:sp>
        <p:nvSpPr>
          <p:cNvPr id="5" name="PlaceHolder 4"/>
          <p:cNvSpPr>
            <a:spLocks noGrp="1"/>
          </p:cNvSpPr>
          <p:nvPr>
            <p:ph type="sldNum" idx="30"/>
          </p:nvPr>
        </p:nvSpPr>
        <p:spPr/>
        <p:txBody>
          <a:bodyPr/>
          <a:p>
            <a:fld id="{702E9FE9-285C-4997-9EC2-9ABCB1A45E19}" type="slidenum">
              <a:t>&lt;#&gt;</a:t>
            </a:fld>
          </a:p>
        </p:txBody>
      </p:sp>
      <p:sp>
        <p:nvSpPr>
          <p:cNvPr id="6" name="PlaceHolder 5"/>
          <p:cNvSpPr>
            <a:spLocks noGrp="1"/>
          </p:cNvSpPr>
          <p:nvPr>
            <p:ph type="dt" idx="28"/>
          </p:nvPr>
        </p:nvSpPr>
        <p:spPr/>
        <p:txBody>
          <a:bodyPr/>
          <a:p>
            <a:r>
              <a:rPr lang="en-US"/>
              <a:t/>
            </a: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8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189"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29"/>
          </p:nvPr>
        </p:nvSpPr>
        <p:spPr/>
        <p:txBody>
          <a:bodyPr/>
          <a:p>
            <a:r>
              <a:t>Footer</a:t>
            </a:r>
          </a:p>
        </p:txBody>
      </p:sp>
      <p:sp>
        <p:nvSpPr>
          <p:cNvPr id="5" name="PlaceHolder 4"/>
          <p:cNvSpPr>
            <a:spLocks noGrp="1"/>
          </p:cNvSpPr>
          <p:nvPr>
            <p:ph type="sldNum" idx="30"/>
          </p:nvPr>
        </p:nvSpPr>
        <p:spPr/>
        <p:txBody>
          <a:bodyPr/>
          <a:p>
            <a:fld id="{B97C17EF-75E1-4A5D-B80D-257141131BD7}" type="slidenum">
              <a:t>&lt;#&gt;</a:t>
            </a:fld>
          </a:p>
        </p:txBody>
      </p:sp>
      <p:sp>
        <p:nvSpPr>
          <p:cNvPr id="6" name="PlaceHolder 5"/>
          <p:cNvSpPr>
            <a:spLocks noGrp="1"/>
          </p:cNvSpPr>
          <p:nvPr>
            <p:ph type="dt" idx="28"/>
          </p:nvPr>
        </p:nvSpPr>
        <p:spPr/>
        <p:txBody>
          <a:bodyPr/>
          <a:p>
            <a:r>
              <a:rPr lang="en-US"/>
              <a:t/>
            </a: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9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191"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192"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9"/>
          </p:nvPr>
        </p:nvSpPr>
        <p:spPr/>
        <p:txBody>
          <a:bodyPr/>
          <a:p>
            <a:r>
              <a:t>Footer</a:t>
            </a:r>
          </a:p>
        </p:txBody>
      </p:sp>
      <p:sp>
        <p:nvSpPr>
          <p:cNvPr id="6" name="PlaceHolder 5"/>
          <p:cNvSpPr>
            <a:spLocks noGrp="1"/>
          </p:cNvSpPr>
          <p:nvPr>
            <p:ph type="sldNum" idx="30"/>
          </p:nvPr>
        </p:nvSpPr>
        <p:spPr/>
        <p:txBody>
          <a:bodyPr/>
          <a:p>
            <a:fld id="{B9EF5F4B-5CBD-46D3-9776-1EB869C4B70D}" type="slidenum">
              <a:t>&lt;#&gt;</a:t>
            </a:fld>
          </a:p>
        </p:txBody>
      </p:sp>
      <p:sp>
        <p:nvSpPr>
          <p:cNvPr id="7" name="PlaceHolder 6"/>
          <p:cNvSpPr>
            <a:spLocks noGrp="1"/>
          </p:cNvSpPr>
          <p:nvPr>
            <p:ph type="dt" idx="28"/>
          </p:nvPr>
        </p:nvSpPr>
        <p:spPr/>
        <p:txBody>
          <a:bodyPr/>
          <a:p>
            <a:r>
              <a:rPr lang="en-US"/>
              <a:t/>
            </a: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9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29"/>
          </p:nvPr>
        </p:nvSpPr>
        <p:spPr/>
        <p:txBody>
          <a:bodyPr/>
          <a:p>
            <a:r>
              <a:t>Footer</a:t>
            </a:r>
          </a:p>
        </p:txBody>
      </p:sp>
      <p:sp>
        <p:nvSpPr>
          <p:cNvPr id="4" name="PlaceHolder 3"/>
          <p:cNvSpPr>
            <a:spLocks noGrp="1"/>
          </p:cNvSpPr>
          <p:nvPr>
            <p:ph type="sldNum" idx="30"/>
          </p:nvPr>
        </p:nvSpPr>
        <p:spPr/>
        <p:txBody>
          <a:bodyPr/>
          <a:p>
            <a:fld id="{261A0073-1B34-4E51-966F-BFAAB383728D}" type="slidenum">
              <a:t>&lt;#&gt;</a:t>
            </a:fld>
          </a:p>
        </p:txBody>
      </p:sp>
      <p:sp>
        <p:nvSpPr>
          <p:cNvPr id="5" name="PlaceHolder 4"/>
          <p:cNvSpPr>
            <a:spLocks noGrp="1"/>
          </p:cNvSpPr>
          <p:nvPr>
            <p:ph type="dt" idx="28"/>
          </p:nvPr>
        </p:nvSpPr>
        <p:spPr/>
        <p:txBody>
          <a:bodyPr/>
          <a:p>
            <a:r>
              <a:rPr lang="en-US"/>
              <a:t/>
            </a: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94"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29"/>
          </p:nvPr>
        </p:nvSpPr>
        <p:spPr/>
        <p:txBody>
          <a:bodyPr/>
          <a:p>
            <a:r>
              <a:t>Footer</a:t>
            </a:r>
          </a:p>
        </p:txBody>
      </p:sp>
      <p:sp>
        <p:nvSpPr>
          <p:cNvPr id="4" name="PlaceHolder 3"/>
          <p:cNvSpPr>
            <a:spLocks noGrp="1"/>
          </p:cNvSpPr>
          <p:nvPr>
            <p:ph type="sldNum" idx="30"/>
          </p:nvPr>
        </p:nvSpPr>
        <p:spPr/>
        <p:txBody>
          <a:bodyPr/>
          <a:p>
            <a:fld id="{84AAA4B1-E3FB-4213-9C20-9C234A2996C5}" type="slidenum">
              <a:t>&lt;#&gt;</a:t>
            </a:fld>
          </a:p>
        </p:txBody>
      </p:sp>
      <p:sp>
        <p:nvSpPr>
          <p:cNvPr id="5" name="PlaceHolder 4"/>
          <p:cNvSpPr>
            <a:spLocks noGrp="1"/>
          </p:cNvSpPr>
          <p:nvPr>
            <p:ph type="dt" idx="28"/>
          </p:nvPr>
        </p:nvSpPr>
        <p:spPr/>
        <p:txBody>
          <a:bodyPr/>
          <a:p>
            <a:r>
              <a:rPr lang="en-US"/>
              <a:t/>
            </a: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9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196"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197"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198"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9"/>
          </p:nvPr>
        </p:nvSpPr>
        <p:spPr/>
        <p:txBody>
          <a:bodyPr/>
          <a:p>
            <a:r>
              <a:t>Footer</a:t>
            </a:r>
          </a:p>
        </p:txBody>
      </p:sp>
      <p:sp>
        <p:nvSpPr>
          <p:cNvPr id="7" name="PlaceHolder 6"/>
          <p:cNvSpPr>
            <a:spLocks noGrp="1"/>
          </p:cNvSpPr>
          <p:nvPr>
            <p:ph type="sldNum" idx="30"/>
          </p:nvPr>
        </p:nvSpPr>
        <p:spPr/>
        <p:txBody>
          <a:bodyPr/>
          <a:p>
            <a:fld id="{14FCAA24-D9A9-4001-B3A7-66CF4D650982}" type="slidenum">
              <a:t>&lt;#&gt;</a:t>
            </a:fld>
          </a:p>
        </p:txBody>
      </p:sp>
      <p:sp>
        <p:nvSpPr>
          <p:cNvPr id="8" name="PlaceHolder 7"/>
          <p:cNvSpPr>
            <a:spLocks noGrp="1"/>
          </p:cNvSpPr>
          <p:nvPr>
            <p:ph type="dt" idx="28"/>
          </p:nvPr>
        </p:nvSpPr>
        <p:spPr/>
        <p:txBody>
          <a:bodyPr/>
          <a:p>
            <a:r>
              <a:rPr lang="en-US"/>
              <a:t/>
            </a: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9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00"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01"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02"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9"/>
          </p:nvPr>
        </p:nvSpPr>
        <p:spPr/>
        <p:txBody>
          <a:bodyPr/>
          <a:p>
            <a:r>
              <a:t>Footer</a:t>
            </a:r>
          </a:p>
        </p:txBody>
      </p:sp>
      <p:sp>
        <p:nvSpPr>
          <p:cNvPr id="7" name="PlaceHolder 6"/>
          <p:cNvSpPr>
            <a:spLocks noGrp="1"/>
          </p:cNvSpPr>
          <p:nvPr>
            <p:ph type="sldNum" idx="30"/>
          </p:nvPr>
        </p:nvSpPr>
        <p:spPr/>
        <p:txBody>
          <a:bodyPr/>
          <a:p>
            <a:fld id="{216DD747-888D-4EF8-AA12-2FB565A2797F}" type="slidenum">
              <a:t>&lt;#&gt;</a:t>
            </a:fld>
          </a:p>
        </p:txBody>
      </p:sp>
      <p:sp>
        <p:nvSpPr>
          <p:cNvPr id="8" name="PlaceHolder 7"/>
          <p:cNvSpPr>
            <a:spLocks noGrp="1"/>
          </p:cNvSpPr>
          <p:nvPr>
            <p:ph type="dt" idx="28"/>
          </p:nvPr>
        </p:nvSpPr>
        <p:spPr/>
        <p:txBody>
          <a:bodyPr/>
          <a:p>
            <a:r>
              <a:rPr lang="en-US"/>
              <a:t/>
            </a: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0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04"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05"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06"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9"/>
          </p:nvPr>
        </p:nvSpPr>
        <p:spPr/>
        <p:txBody>
          <a:bodyPr/>
          <a:p>
            <a:r>
              <a:t>Footer</a:t>
            </a:r>
          </a:p>
        </p:txBody>
      </p:sp>
      <p:sp>
        <p:nvSpPr>
          <p:cNvPr id="7" name="PlaceHolder 6"/>
          <p:cNvSpPr>
            <a:spLocks noGrp="1"/>
          </p:cNvSpPr>
          <p:nvPr>
            <p:ph type="sldNum" idx="30"/>
          </p:nvPr>
        </p:nvSpPr>
        <p:spPr/>
        <p:txBody>
          <a:bodyPr/>
          <a:p>
            <a:fld id="{35559163-7BAB-4E2F-8FEC-642FE7E5A69D}" type="slidenum">
              <a:t>&lt;#&gt;</a:t>
            </a:fld>
          </a:p>
        </p:txBody>
      </p:sp>
      <p:sp>
        <p:nvSpPr>
          <p:cNvPr id="8" name="PlaceHolder 7"/>
          <p:cNvSpPr>
            <a:spLocks noGrp="1"/>
          </p:cNvSpPr>
          <p:nvPr>
            <p:ph type="dt" idx="28"/>
          </p:nvPr>
        </p:nvSpPr>
        <p:spPr/>
        <p:txBody>
          <a:bodyPr/>
          <a:p>
            <a:r>
              <a:rPr lang="en-US"/>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D6DCDDEE-4F3F-413D-AB6A-BC1C936C3525}" type="slidenum">
              <a:t>&lt;#&gt;</a:t>
            </a:fld>
          </a:p>
        </p:txBody>
      </p:sp>
      <p:sp>
        <p:nvSpPr>
          <p:cNvPr id="4" name="PlaceHolder 3"/>
          <p:cNvSpPr>
            <a:spLocks noGrp="1"/>
          </p:cNvSpPr>
          <p:nvPr>
            <p:ph type="dt" idx="4"/>
          </p:nvPr>
        </p:nvSpPr>
        <p:spPr/>
        <p:txBody>
          <a:bodyPr/>
          <a:p>
            <a:r>
              <a:rPr lang="en-US"/>
              <a:t/>
            </a:r>
          </a:p>
        </p:txBody>
      </p:sp>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0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08"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09"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9"/>
          </p:nvPr>
        </p:nvSpPr>
        <p:spPr/>
        <p:txBody>
          <a:bodyPr/>
          <a:p>
            <a:r>
              <a:t>Footer</a:t>
            </a:r>
          </a:p>
        </p:txBody>
      </p:sp>
      <p:sp>
        <p:nvSpPr>
          <p:cNvPr id="6" name="PlaceHolder 5"/>
          <p:cNvSpPr>
            <a:spLocks noGrp="1"/>
          </p:cNvSpPr>
          <p:nvPr>
            <p:ph type="sldNum" idx="30"/>
          </p:nvPr>
        </p:nvSpPr>
        <p:spPr/>
        <p:txBody>
          <a:bodyPr/>
          <a:p>
            <a:fld id="{68328BA8-175A-422B-93FD-1A3B13F85A38}" type="slidenum">
              <a:t>&lt;#&gt;</a:t>
            </a:fld>
          </a:p>
        </p:txBody>
      </p:sp>
      <p:sp>
        <p:nvSpPr>
          <p:cNvPr id="7" name="PlaceHolder 6"/>
          <p:cNvSpPr>
            <a:spLocks noGrp="1"/>
          </p:cNvSpPr>
          <p:nvPr>
            <p:ph type="dt" idx="28"/>
          </p:nvPr>
        </p:nvSpPr>
        <p:spPr/>
        <p:txBody>
          <a:bodyPr/>
          <a:p>
            <a:r>
              <a:rPr lang="en-US"/>
              <a:t/>
            </a: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1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11"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12"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13"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14"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29"/>
          </p:nvPr>
        </p:nvSpPr>
        <p:spPr/>
        <p:txBody>
          <a:bodyPr/>
          <a:p>
            <a:r>
              <a:t>Footer</a:t>
            </a:r>
          </a:p>
        </p:txBody>
      </p:sp>
      <p:sp>
        <p:nvSpPr>
          <p:cNvPr id="8" name="PlaceHolder 7"/>
          <p:cNvSpPr>
            <a:spLocks noGrp="1"/>
          </p:cNvSpPr>
          <p:nvPr>
            <p:ph type="sldNum" idx="30"/>
          </p:nvPr>
        </p:nvSpPr>
        <p:spPr/>
        <p:txBody>
          <a:bodyPr/>
          <a:p>
            <a:fld id="{965A5BE6-2FC5-4F87-BA87-549DBB73A8F6}" type="slidenum">
              <a:t>&lt;#&gt;</a:t>
            </a:fld>
          </a:p>
        </p:txBody>
      </p:sp>
      <p:sp>
        <p:nvSpPr>
          <p:cNvPr id="9" name="PlaceHolder 8"/>
          <p:cNvSpPr>
            <a:spLocks noGrp="1"/>
          </p:cNvSpPr>
          <p:nvPr>
            <p:ph type="dt" idx="28"/>
          </p:nvPr>
        </p:nvSpPr>
        <p:spPr/>
        <p:txBody>
          <a:bodyPr/>
          <a:p>
            <a:r>
              <a:rPr lang="en-US"/>
              <a:t/>
            </a: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1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16"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217"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218"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219"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220"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221"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29"/>
          </p:nvPr>
        </p:nvSpPr>
        <p:spPr/>
        <p:txBody>
          <a:bodyPr/>
          <a:p>
            <a:r>
              <a:t>Footer</a:t>
            </a:r>
          </a:p>
        </p:txBody>
      </p:sp>
      <p:sp>
        <p:nvSpPr>
          <p:cNvPr id="10" name="PlaceHolder 9"/>
          <p:cNvSpPr>
            <a:spLocks noGrp="1"/>
          </p:cNvSpPr>
          <p:nvPr>
            <p:ph type="sldNum" idx="30"/>
          </p:nvPr>
        </p:nvSpPr>
        <p:spPr/>
        <p:txBody>
          <a:bodyPr/>
          <a:p>
            <a:fld id="{E8792CA1-F9CF-4796-8A0F-D8C32BC9F909}" type="slidenum">
              <a:t>&lt;#&gt;</a:t>
            </a:fld>
          </a:p>
        </p:txBody>
      </p:sp>
      <p:sp>
        <p:nvSpPr>
          <p:cNvPr id="11" name="PlaceHolder 10"/>
          <p:cNvSpPr>
            <a:spLocks noGrp="1"/>
          </p:cNvSpPr>
          <p:nvPr>
            <p:ph type="dt" idx="28"/>
          </p:nvPr>
        </p:nvSpPr>
        <p:spPr/>
        <p:txBody>
          <a:bodyPr/>
          <a:p>
            <a:r>
              <a:rPr lang="en-US"/>
              <a:t/>
            </a: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32"/>
          </p:nvPr>
        </p:nvSpPr>
        <p:spPr/>
        <p:txBody>
          <a:bodyPr/>
          <a:p>
            <a:r>
              <a:t>Footer</a:t>
            </a:r>
          </a:p>
        </p:txBody>
      </p:sp>
      <p:sp>
        <p:nvSpPr>
          <p:cNvPr id="3" name="PlaceHolder 2"/>
          <p:cNvSpPr>
            <a:spLocks noGrp="1"/>
          </p:cNvSpPr>
          <p:nvPr>
            <p:ph type="sldNum" idx="33"/>
          </p:nvPr>
        </p:nvSpPr>
        <p:spPr/>
        <p:txBody>
          <a:bodyPr/>
          <a:p>
            <a:fld id="{9C974729-B6A9-4612-B882-AE55F663AFDC}" type="slidenum">
              <a:t>&lt;#&gt;</a:t>
            </a:fld>
          </a:p>
        </p:txBody>
      </p:sp>
      <p:sp>
        <p:nvSpPr>
          <p:cNvPr id="4" name="PlaceHolder 3"/>
          <p:cNvSpPr>
            <a:spLocks noGrp="1"/>
          </p:cNvSpPr>
          <p:nvPr>
            <p:ph type="dt" idx="31"/>
          </p:nvPr>
        </p:nvSpPr>
        <p:spPr/>
        <p:txBody>
          <a:bodyPr/>
          <a:p>
            <a:r>
              <a:rPr lang="en-US"/>
              <a:t/>
            </a:r>
          </a:p>
        </p:txBody>
      </p:sp>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6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70"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32"/>
          </p:nvPr>
        </p:nvSpPr>
        <p:spPr/>
        <p:txBody>
          <a:bodyPr/>
          <a:p>
            <a:r>
              <a:t>Footer</a:t>
            </a:r>
          </a:p>
        </p:txBody>
      </p:sp>
      <p:sp>
        <p:nvSpPr>
          <p:cNvPr id="5" name="PlaceHolder 4"/>
          <p:cNvSpPr>
            <a:spLocks noGrp="1"/>
          </p:cNvSpPr>
          <p:nvPr>
            <p:ph type="sldNum" idx="33"/>
          </p:nvPr>
        </p:nvSpPr>
        <p:spPr/>
        <p:txBody>
          <a:bodyPr/>
          <a:p>
            <a:fld id="{7CCA86DD-851B-46A0-A576-B459819549FF}" type="slidenum">
              <a:t>&lt;#&gt;</a:t>
            </a:fld>
          </a:p>
        </p:txBody>
      </p:sp>
      <p:sp>
        <p:nvSpPr>
          <p:cNvPr id="6" name="PlaceHolder 5"/>
          <p:cNvSpPr>
            <a:spLocks noGrp="1"/>
          </p:cNvSpPr>
          <p:nvPr>
            <p:ph type="dt" idx="31"/>
          </p:nvPr>
        </p:nvSpPr>
        <p:spPr/>
        <p:txBody>
          <a:bodyPr/>
          <a:p>
            <a:r>
              <a:rPr lang="en-US"/>
              <a:t/>
            </a: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7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72"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32"/>
          </p:nvPr>
        </p:nvSpPr>
        <p:spPr/>
        <p:txBody>
          <a:bodyPr/>
          <a:p>
            <a:r>
              <a:t>Footer</a:t>
            </a:r>
          </a:p>
        </p:txBody>
      </p:sp>
      <p:sp>
        <p:nvSpPr>
          <p:cNvPr id="5" name="PlaceHolder 4"/>
          <p:cNvSpPr>
            <a:spLocks noGrp="1"/>
          </p:cNvSpPr>
          <p:nvPr>
            <p:ph type="sldNum" idx="33"/>
          </p:nvPr>
        </p:nvSpPr>
        <p:spPr/>
        <p:txBody>
          <a:bodyPr/>
          <a:p>
            <a:fld id="{29CC21B2-A7BE-460B-B391-4447C0F9AAAD}" type="slidenum">
              <a:t>&lt;#&gt;</a:t>
            </a:fld>
          </a:p>
        </p:txBody>
      </p:sp>
      <p:sp>
        <p:nvSpPr>
          <p:cNvPr id="6" name="PlaceHolder 5"/>
          <p:cNvSpPr>
            <a:spLocks noGrp="1"/>
          </p:cNvSpPr>
          <p:nvPr>
            <p:ph type="dt" idx="31"/>
          </p:nvPr>
        </p:nvSpPr>
        <p:spPr/>
        <p:txBody>
          <a:bodyPr/>
          <a:p>
            <a:r>
              <a:rPr lang="en-US"/>
              <a:t/>
            </a: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7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74"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75"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32"/>
          </p:nvPr>
        </p:nvSpPr>
        <p:spPr/>
        <p:txBody>
          <a:bodyPr/>
          <a:p>
            <a:r>
              <a:t>Footer</a:t>
            </a:r>
          </a:p>
        </p:txBody>
      </p:sp>
      <p:sp>
        <p:nvSpPr>
          <p:cNvPr id="6" name="PlaceHolder 5"/>
          <p:cNvSpPr>
            <a:spLocks noGrp="1"/>
          </p:cNvSpPr>
          <p:nvPr>
            <p:ph type="sldNum" idx="33"/>
          </p:nvPr>
        </p:nvSpPr>
        <p:spPr/>
        <p:txBody>
          <a:bodyPr/>
          <a:p>
            <a:fld id="{13061962-E8C5-4AAB-9726-9F58E4FA48C2}" type="slidenum">
              <a:t>&lt;#&gt;</a:t>
            </a:fld>
          </a:p>
        </p:txBody>
      </p:sp>
      <p:sp>
        <p:nvSpPr>
          <p:cNvPr id="7" name="PlaceHolder 6"/>
          <p:cNvSpPr>
            <a:spLocks noGrp="1"/>
          </p:cNvSpPr>
          <p:nvPr>
            <p:ph type="dt" idx="31"/>
          </p:nvPr>
        </p:nvSpPr>
        <p:spPr/>
        <p:txBody>
          <a:bodyPr/>
          <a:p>
            <a:r>
              <a:rPr lang="en-US"/>
              <a:t/>
            </a: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7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32"/>
          </p:nvPr>
        </p:nvSpPr>
        <p:spPr/>
        <p:txBody>
          <a:bodyPr/>
          <a:p>
            <a:r>
              <a:t>Footer</a:t>
            </a:r>
          </a:p>
        </p:txBody>
      </p:sp>
      <p:sp>
        <p:nvSpPr>
          <p:cNvPr id="4" name="PlaceHolder 3"/>
          <p:cNvSpPr>
            <a:spLocks noGrp="1"/>
          </p:cNvSpPr>
          <p:nvPr>
            <p:ph type="sldNum" idx="33"/>
          </p:nvPr>
        </p:nvSpPr>
        <p:spPr/>
        <p:txBody>
          <a:bodyPr/>
          <a:p>
            <a:fld id="{810F55C1-A0CA-4D4B-9B1E-66E17C5671DB}" type="slidenum">
              <a:t>&lt;#&gt;</a:t>
            </a:fld>
          </a:p>
        </p:txBody>
      </p:sp>
      <p:sp>
        <p:nvSpPr>
          <p:cNvPr id="5" name="PlaceHolder 4"/>
          <p:cNvSpPr>
            <a:spLocks noGrp="1"/>
          </p:cNvSpPr>
          <p:nvPr>
            <p:ph type="dt" idx="31"/>
          </p:nvPr>
        </p:nvSpPr>
        <p:spPr/>
        <p:txBody>
          <a:bodyPr/>
          <a:p>
            <a:r>
              <a:rPr lang="en-US"/>
              <a:t/>
            </a: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77"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32"/>
          </p:nvPr>
        </p:nvSpPr>
        <p:spPr/>
        <p:txBody>
          <a:bodyPr/>
          <a:p>
            <a:r>
              <a:t>Footer</a:t>
            </a:r>
          </a:p>
        </p:txBody>
      </p:sp>
      <p:sp>
        <p:nvSpPr>
          <p:cNvPr id="4" name="PlaceHolder 3"/>
          <p:cNvSpPr>
            <a:spLocks noGrp="1"/>
          </p:cNvSpPr>
          <p:nvPr>
            <p:ph type="sldNum" idx="33"/>
          </p:nvPr>
        </p:nvSpPr>
        <p:spPr/>
        <p:txBody>
          <a:bodyPr/>
          <a:p>
            <a:fld id="{CA45E618-419C-4CFC-AE46-15BAC33B33E3}" type="slidenum">
              <a:t>&lt;#&gt;</a:t>
            </a:fld>
          </a:p>
        </p:txBody>
      </p:sp>
      <p:sp>
        <p:nvSpPr>
          <p:cNvPr id="5" name="PlaceHolder 4"/>
          <p:cNvSpPr>
            <a:spLocks noGrp="1"/>
          </p:cNvSpPr>
          <p:nvPr>
            <p:ph type="dt" idx="31"/>
          </p:nvPr>
        </p:nvSpPr>
        <p:spPr/>
        <p:txBody>
          <a:bodyPr/>
          <a:p>
            <a:r>
              <a:rPr lang="en-US"/>
              <a:t/>
            </a: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7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79"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80"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81"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32"/>
          </p:nvPr>
        </p:nvSpPr>
        <p:spPr/>
        <p:txBody>
          <a:bodyPr/>
          <a:p>
            <a:r>
              <a:t>Footer</a:t>
            </a:r>
          </a:p>
        </p:txBody>
      </p:sp>
      <p:sp>
        <p:nvSpPr>
          <p:cNvPr id="7" name="PlaceHolder 6"/>
          <p:cNvSpPr>
            <a:spLocks noGrp="1"/>
          </p:cNvSpPr>
          <p:nvPr>
            <p:ph type="sldNum" idx="33"/>
          </p:nvPr>
        </p:nvSpPr>
        <p:spPr/>
        <p:txBody>
          <a:bodyPr/>
          <a:p>
            <a:fld id="{F85739B2-8542-4C7A-8EB8-82DBDB6EFE02}" type="slidenum">
              <a:t>&lt;#&gt;</a:t>
            </a:fld>
          </a:p>
        </p:txBody>
      </p:sp>
      <p:sp>
        <p:nvSpPr>
          <p:cNvPr id="8" name="PlaceHolder 7"/>
          <p:cNvSpPr>
            <a:spLocks noGrp="1"/>
          </p:cNvSpPr>
          <p:nvPr>
            <p:ph type="dt" idx="31"/>
          </p:nvPr>
        </p:nvSpPr>
        <p:spPr/>
        <p:txBody>
          <a:bodyPr/>
          <a:p>
            <a:r>
              <a:rPr lang="en-US"/>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9"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0F4AACEB-AF80-418D-9E2A-D4DDCB891785}" type="slidenum">
              <a:t>&lt;#&gt;</a:t>
            </a:fld>
          </a:p>
        </p:txBody>
      </p:sp>
      <p:sp>
        <p:nvSpPr>
          <p:cNvPr id="6" name="PlaceHolder 5"/>
          <p:cNvSpPr>
            <a:spLocks noGrp="1"/>
          </p:cNvSpPr>
          <p:nvPr>
            <p:ph type="dt" idx="4"/>
          </p:nvPr>
        </p:nvSpPr>
        <p:spPr/>
        <p:txBody>
          <a:bodyPr/>
          <a:p>
            <a:r>
              <a:rPr lang="en-US"/>
              <a:t/>
            </a: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8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83"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84"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85"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32"/>
          </p:nvPr>
        </p:nvSpPr>
        <p:spPr/>
        <p:txBody>
          <a:bodyPr/>
          <a:p>
            <a:r>
              <a:t>Footer</a:t>
            </a:r>
          </a:p>
        </p:txBody>
      </p:sp>
      <p:sp>
        <p:nvSpPr>
          <p:cNvPr id="7" name="PlaceHolder 6"/>
          <p:cNvSpPr>
            <a:spLocks noGrp="1"/>
          </p:cNvSpPr>
          <p:nvPr>
            <p:ph type="sldNum" idx="33"/>
          </p:nvPr>
        </p:nvSpPr>
        <p:spPr/>
        <p:txBody>
          <a:bodyPr/>
          <a:p>
            <a:fld id="{E2EF109D-13B0-401A-8A75-2751E6A3515C}" type="slidenum">
              <a:t>&lt;#&gt;</a:t>
            </a:fld>
          </a:p>
        </p:txBody>
      </p:sp>
      <p:sp>
        <p:nvSpPr>
          <p:cNvPr id="8" name="PlaceHolder 7"/>
          <p:cNvSpPr>
            <a:spLocks noGrp="1"/>
          </p:cNvSpPr>
          <p:nvPr>
            <p:ph type="dt" idx="31"/>
          </p:nvPr>
        </p:nvSpPr>
        <p:spPr/>
        <p:txBody>
          <a:bodyPr/>
          <a:p>
            <a:r>
              <a:rPr lang="en-US"/>
              <a:t/>
            </a: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8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87"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88"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89"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32"/>
          </p:nvPr>
        </p:nvSpPr>
        <p:spPr/>
        <p:txBody>
          <a:bodyPr/>
          <a:p>
            <a:r>
              <a:t>Footer</a:t>
            </a:r>
          </a:p>
        </p:txBody>
      </p:sp>
      <p:sp>
        <p:nvSpPr>
          <p:cNvPr id="7" name="PlaceHolder 6"/>
          <p:cNvSpPr>
            <a:spLocks noGrp="1"/>
          </p:cNvSpPr>
          <p:nvPr>
            <p:ph type="sldNum" idx="33"/>
          </p:nvPr>
        </p:nvSpPr>
        <p:spPr/>
        <p:txBody>
          <a:bodyPr/>
          <a:p>
            <a:fld id="{7BBA4FC4-98F1-489A-BE38-D17856E9215B}" type="slidenum">
              <a:t>&lt;#&gt;</a:t>
            </a:fld>
          </a:p>
        </p:txBody>
      </p:sp>
      <p:sp>
        <p:nvSpPr>
          <p:cNvPr id="8" name="PlaceHolder 7"/>
          <p:cNvSpPr>
            <a:spLocks noGrp="1"/>
          </p:cNvSpPr>
          <p:nvPr>
            <p:ph type="dt" idx="31"/>
          </p:nvPr>
        </p:nvSpPr>
        <p:spPr/>
        <p:txBody>
          <a:bodyPr/>
          <a:p>
            <a:r>
              <a:rPr lang="en-US"/>
              <a:t/>
            </a: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9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91"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92"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32"/>
          </p:nvPr>
        </p:nvSpPr>
        <p:spPr/>
        <p:txBody>
          <a:bodyPr/>
          <a:p>
            <a:r>
              <a:t>Footer</a:t>
            </a:r>
          </a:p>
        </p:txBody>
      </p:sp>
      <p:sp>
        <p:nvSpPr>
          <p:cNvPr id="6" name="PlaceHolder 5"/>
          <p:cNvSpPr>
            <a:spLocks noGrp="1"/>
          </p:cNvSpPr>
          <p:nvPr>
            <p:ph type="sldNum" idx="33"/>
          </p:nvPr>
        </p:nvSpPr>
        <p:spPr/>
        <p:txBody>
          <a:bodyPr/>
          <a:p>
            <a:fld id="{B2599CCE-EFD9-4173-B62B-821BCA3A72B2}" type="slidenum">
              <a:t>&lt;#&gt;</a:t>
            </a:fld>
          </a:p>
        </p:txBody>
      </p:sp>
      <p:sp>
        <p:nvSpPr>
          <p:cNvPr id="7" name="PlaceHolder 6"/>
          <p:cNvSpPr>
            <a:spLocks noGrp="1"/>
          </p:cNvSpPr>
          <p:nvPr>
            <p:ph type="dt" idx="31"/>
          </p:nvPr>
        </p:nvSpPr>
        <p:spPr/>
        <p:txBody>
          <a:bodyPr/>
          <a:p>
            <a:r>
              <a:rPr lang="en-US"/>
              <a:t/>
            </a: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9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94"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95"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96"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297"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32"/>
          </p:nvPr>
        </p:nvSpPr>
        <p:spPr/>
        <p:txBody>
          <a:bodyPr/>
          <a:p>
            <a:r>
              <a:t>Footer</a:t>
            </a:r>
          </a:p>
        </p:txBody>
      </p:sp>
      <p:sp>
        <p:nvSpPr>
          <p:cNvPr id="8" name="PlaceHolder 7"/>
          <p:cNvSpPr>
            <a:spLocks noGrp="1"/>
          </p:cNvSpPr>
          <p:nvPr>
            <p:ph type="sldNum" idx="33"/>
          </p:nvPr>
        </p:nvSpPr>
        <p:spPr/>
        <p:txBody>
          <a:bodyPr/>
          <a:p>
            <a:fld id="{44F8A922-FE18-42AF-BD91-84C74E236760}" type="slidenum">
              <a:t>&lt;#&gt;</a:t>
            </a:fld>
          </a:p>
        </p:txBody>
      </p:sp>
      <p:sp>
        <p:nvSpPr>
          <p:cNvPr id="9" name="PlaceHolder 8"/>
          <p:cNvSpPr>
            <a:spLocks noGrp="1"/>
          </p:cNvSpPr>
          <p:nvPr>
            <p:ph type="dt" idx="31"/>
          </p:nvPr>
        </p:nvSpPr>
        <p:spPr/>
        <p:txBody>
          <a:bodyPr/>
          <a:p>
            <a:r>
              <a:rPr lang="en-US"/>
              <a:t/>
            </a:r>
          </a:p>
        </p:txBody>
      </p:sp>
    </p:spTree>
  </p:cSld>
</p:sldLayout>
</file>

<file path=ppt/slideLayouts/slideLayout1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9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299"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300"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301"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302"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303"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304"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32"/>
          </p:nvPr>
        </p:nvSpPr>
        <p:spPr/>
        <p:txBody>
          <a:bodyPr/>
          <a:p>
            <a:r>
              <a:t>Footer</a:t>
            </a:r>
          </a:p>
        </p:txBody>
      </p:sp>
      <p:sp>
        <p:nvSpPr>
          <p:cNvPr id="10" name="PlaceHolder 9"/>
          <p:cNvSpPr>
            <a:spLocks noGrp="1"/>
          </p:cNvSpPr>
          <p:nvPr>
            <p:ph type="sldNum" idx="33"/>
          </p:nvPr>
        </p:nvSpPr>
        <p:spPr/>
        <p:txBody>
          <a:bodyPr/>
          <a:p>
            <a:fld id="{9F354796-B7E3-494B-BF51-5122FBB3B22D}" type="slidenum">
              <a:t>&lt;#&gt;</a:t>
            </a:fld>
          </a:p>
        </p:txBody>
      </p:sp>
      <p:sp>
        <p:nvSpPr>
          <p:cNvPr id="11" name="PlaceHolder 10"/>
          <p:cNvSpPr>
            <a:spLocks noGrp="1"/>
          </p:cNvSpPr>
          <p:nvPr>
            <p:ph type="dt" idx="31"/>
          </p:nvPr>
        </p:nvSpPr>
        <p:spPr/>
        <p:txBody>
          <a:bodyPr/>
          <a:p>
            <a:r>
              <a:rPr lang="en-US"/>
              <a:t/>
            </a:r>
          </a:p>
        </p:txBody>
      </p:sp>
    </p:spTree>
  </p:cSld>
</p:sldLayout>
</file>

<file path=ppt/slideLayouts/slideLayout1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35"/>
          </p:nvPr>
        </p:nvSpPr>
        <p:spPr/>
        <p:txBody>
          <a:bodyPr/>
          <a:p>
            <a:r>
              <a:t>Footer</a:t>
            </a:r>
          </a:p>
        </p:txBody>
      </p:sp>
      <p:sp>
        <p:nvSpPr>
          <p:cNvPr id="3" name="PlaceHolder 2"/>
          <p:cNvSpPr>
            <a:spLocks noGrp="1"/>
          </p:cNvSpPr>
          <p:nvPr>
            <p:ph type="sldNum" idx="36"/>
          </p:nvPr>
        </p:nvSpPr>
        <p:spPr/>
        <p:txBody>
          <a:bodyPr/>
          <a:p>
            <a:fld id="{6D229D94-3FF0-469A-999B-C736551CFC66}" type="slidenum">
              <a:t>&lt;#&gt;</a:t>
            </a:fld>
          </a:p>
        </p:txBody>
      </p:sp>
      <p:sp>
        <p:nvSpPr>
          <p:cNvPr id="4" name="PlaceHolder 3"/>
          <p:cNvSpPr>
            <a:spLocks noGrp="1"/>
          </p:cNvSpPr>
          <p:nvPr>
            <p:ph type="dt" idx="34"/>
          </p:nvPr>
        </p:nvSpPr>
        <p:spPr/>
        <p:txBody>
          <a:bodyPr/>
          <a:p>
            <a:r>
              <a:rPr lang="en-US"/>
              <a:t/>
            </a:r>
          </a:p>
        </p:txBody>
      </p:sp>
    </p:spTree>
  </p:cSld>
</p:sldLayout>
</file>

<file path=ppt/slideLayouts/slideLayout1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7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380"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35"/>
          </p:nvPr>
        </p:nvSpPr>
        <p:spPr/>
        <p:txBody>
          <a:bodyPr/>
          <a:p>
            <a:r>
              <a:t>Footer</a:t>
            </a:r>
          </a:p>
        </p:txBody>
      </p:sp>
      <p:sp>
        <p:nvSpPr>
          <p:cNvPr id="5" name="PlaceHolder 4"/>
          <p:cNvSpPr>
            <a:spLocks noGrp="1"/>
          </p:cNvSpPr>
          <p:nvPr>
            <p:ph type="sldNum" idx="36"/>
          </p:nvPr>
        </p:nvSpPr>
        <p:spPr/>
        <p:txBody>
          <a:bodyPr/>
          <a:p>
            <a:fld id="{CEF4AF45-3784-44FE-AD49-83416A2CA8EB}" type="slidenum">
              <a:t>&lt;#&gt;</a:t>
            </a:fld>
          </a:p>
        </p:txBody>
      </p:sp>
      <p:sp>
        <p:nvSpPr>
          <p:cNvPr id="6" name="PlaceHolder 5"/>
          <p:cNvSpPr>
            <a:spLocks noGrp="1"/>
          </p:cNvSpPr>
          <p:nvPr>
            <p:ph type="dt" idx="34"/>
          </p:nvPr>
        </p:nvSpPr>
        <p:spPr/>
        <p:txBody>
          <a:bodyPr/>
          <a:p>
            <a:r>
              <a:rPr lang="en-US"/>
              <a:t/>
            </a:r>
          </a:p>
        </p:txBody>
      </p:sp>
    </p:spTree>
  </p:cSld>
</p:sldLayout>
</file>

<file path=ppt/slideLayouts/slideLayout1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8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382"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35"/>
          </p:nvPr>
        </p:nvSpPr>
        <p:spPr/>
        <p:txBody>
          <a:bodyPr/>
          <a:p>
            <a:r>
              <a:t>Footer</a:t>
            </a:r>
          </a:p>
        </p:txBody>
      </p:sp>
      <p:sp>
        <p:nvSpPr>
          <p:cNvPr id="5" name="PlaceHolder 4"/>
          <p:cNvSpPr>
            <a:spLocks noGrp="1"/>
          </p:cNvSpPr>
          <p:nvPr>
            <p:ph type="sldNum" idx="36"/>
          </p:nvPr>
        </p:nvSpPr>
        <p:spPr/>
        <p:txBody>
          <a:bodyPr/>
          <a:p>
            <a:fld id="{1E7432F3-AED7-47EB-B296-EFAD800EA785}" type="slidenum">
              <a:t>&lt;#&gt;</a:t>
            </a:fld>
          </a:p>
        </p:txBody>
      </p:sp>
      <p:sp>
        <p:nvSpPr>
          <p:cNvPr id="6" name="PlaceHolder 5"/>
          <p:cNvSpPr>
            <a:spLocks noGrp="1"/>
          </p:cNvSpPr>
          <p:nvPr>
            <p:ph type="dt" idx="34"/>
          </p:nvPr>
        </p:nvSpPr>
        <p:spPr/>
        <p:txBody>
          <a:bodyPr/>
          <a:p>
            <a:r>
              <a:rPr lang="en-US"/>
              <a:t/>
            </a:r>
          </a:p>
        </p:txBody>
      </p:sp>
    </p:spTree>
  </p:cSld>
</p:sldLayout>
</file>

<file path=ppt/slideLayouts/slideLayout1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8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384"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385"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35"/>
          </p:nvPr>
        </p:nvSpPr>
        <p:spPr/>
        <p:txBody>
          <a:bodyPr/>
          <a:p>
            <a:r>
              <a:t>Footer</a:t>
            </a:r>
          </a:p>
        </p:txBody>
      </p:sp>
      <p:sp>
        <p:nvSpPr>
          <p:cNvPr id="6" name="PlaceHolder 5"/>
          <p:cNvSpPr>
            <a:spLocks noGrp="1"/>
          </p:cNvSpPr>
          <p:nvPr>
            <p:ph type="sldNum" idx="36"/>
          </p:nvPr>
        </p:nvSpPr>
        <p:spPr/>
        <p:txBody>
          <a:bodyPr/>
          <a:p>
            <a:fld id="{51A739B9-06A6-47A8-8D02-16019830AB34}" type="slidenum">
              <a:t>&lt;#&gt;</a:t>
            </a:fld>
          </a:p>
        </p:txBody>
      </p:sp>
      <p:sp>
        <p:nvSpPr>
          <p:cNvPr id="7" name="PlaceHolder 6"/>
          <p:cNvSpPr>
            <a:spLocks noGrp="1"/>
          </p:cNvSpPr>
          <p:nvPr>
            <p:ph type="dt" idx="34"/>
          </p:nvPr>
        </p:nvSpPr>
        <p:spPr/>
        <p:txBody>
          <a:bodyPr/>
          <a:p>
            <a:r>
              <a:rPr lang="en-US"/>
              <a:t/>
            </a:r>
          </a:p>
        </p:txBody>
      </p:sp>
    </p:spTree>
  </p:cSld>
</p:sldLayout>
</file>

<file path=ppt/slideLayouts/slideLayout1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8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35"/>
          </p:nvPr>
        </p:nvSpPr>
        <p:spPr/>
        <p:txBody>
          <a:bodyPr/>
          <a:p>
            <a:r>
              <a:t>Footer</a:t>
            </a:r>
          </a:p>
        </p:txBody>
      </p:sp>
      <p:sp>
        <p:nvSpPr>
          <p:cNvPr id="4" name="PlaceHolder 3"/>
          <p:cNvSpPr>
            <a:spLocks noGrp="1"/>
          </p:cNvSpPr>
          <p:nvPr>
            <p:ph type="sldNum" idx="36"/>
          </p:nvPr>
        </p:nvSpPr>
        <p:spPr/>
        <p:txBody>
          <a:bodyPr/>
          <a:p>
            <a:fld id="{5C6D5C41-805A-4BB2-B34D-210E174C2B21}" type="slidenum">
              <a:t>&lt;#&gt;</a:t>
            </a:fld>
          </a:p>
        </p:txBody>
      </p:sp>
      <p:sp>
        <p:nvSpPr>
          <p:cNvPr id="5" name="PlaceHolder 4"/>
          <p:cNvSpPr>
            <a:spLocks noGrp="1"/>
          </p:cNvSpPr>
          <p:nvPr>
            <p:ph type="dt" idx="34"/>
          </p:nvPr>
        </p:nvSpPr>
        <p:spPr/>
        <p:txBody>
          <a:bodyPr/>
          <a:p>
            <a:r>
              <a:rPr lang="en-US"/>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81"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8C2E4332-209A-47C4-A399-43892817EFC5}" type="slidenum">
              <a:t>&lt;#&gt;</a:t>
            </a:fld>
          </a:p>
        </p:txBody>
      </p:sp>
      <p:sp>
        <p:nvSpPr>
          <p:cNvPr id="6" name="PlaceHolder 5"/>
          <p:cNvSpPr>
            <a:spLocks noGrp="1"/>
          </p:cNvSpPr>
          <p:nvPr>
            <p:ph type="dt" idx="4"/>
          </p:nvPr>
        </p:nvSpPr>
        <p:spPr/>
        <p:txBody>
          <a:bodyPr/>
          <a:p>
            <a:r>
              <a:rPr lang="en-US"/>
              <a:t/>
            </a:r>
          </a:p>
        </p:txBody>
      </p:sp>
    </p:spTree>
  </p:cSld>
</p:sldLayout>
</file>

<file path=ppt/slideLayouts/slideLayout1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87"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35"/>
          </p:nvPr>
        </p:nvSpPr>
        <p:spPr/>
        <p:txBody>
          <a:bodyPr/>
          <a:p>
            <a:r>
              <a:t>Footer</a:t>
            </a:r>
          </a:p>
        </p:txBody>
      </p:sp>
      <p:sp>
        <p:nvSpPr>
          <p:cNvPr id="4" name="PlaceHolder 3"/>
          <p:cNvSpPr>
            <a:spLocks noGrp="1"/>
          </p:cNvSpPr>
          <p:nvPr>
            <p:ph type="sldNum" idx="36"/>
          </p:nvPr>
        </p:nvSpPr>
        <p:spPr/>
        <p:txBody>
          <a:bodyPr/>
          <a:p>
            <a:fld id="{314BAC42-97E7-40BB-A0B6-2A0B78EED25D}" type="slidenum">
              <a:t>&lt;#&gt;</a:t>
            </a:fld>
          </a:p>
        </p:txBody>
      </p:sp>
      <p:sp>
        <p:nvSpPr>
          <p:cNvPr id="5" name="PlaceHolder 4"/>
          <p:cNvSpPr>
            <a:spLocks noGrp="1"/>
          </p:cNvSpPr>
          <p:nvPr>
            <p:ph type="dt" idx="34"/>
          </p:nvPr>
        </p:nvSpPr>
        <p:spPr/>
        <p:txBody>
          <a:bodyPr/>
          <a:p>
            <a:r>
              <a:rPr lang="en-US"/>
              <a:t/>
            </a:r>
          </a:p>
        </p:txBody>
      </p:sp>
    </p:spTree>
  </p:cSld>
</p:sldLayout>
</file>

<file path=ppt/slideLayouts/slideLayout1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8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389"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390"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391"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35"/>
          </p:nvPr>
        </p:nvSpPr>
        <p:spPr/>
        <p:txBody>
          <a:bodyPr/>
          <a:p>
            <a:r>
              <a:t>Footer</a:t>
            </a:r>
          </a:p>
        </p:txBody>
      </p:sp>
      <p:sp>
        <p:nvSpPr>
          <p:cNvPr id="7" name="PlaceHolder 6"/>
          <p:cNvSpPr>
            <a:spLocks noGrp="1"/>
          </p:cNvSpPr>
          <p:nvPr>
            <p:ph type="sldNum" idx="36"/>
          </p:nvPr>
        </p:nvSpPr>
        <p:spPr/>
        <p:txBody>
          <a:bodyPr/>
          <a:p>
            <a:fld id="{FD7BE25E-FD4E-4D67-87CA-A72663BC4608}" type="slidenum">
              <a:t>&lt;#&gt;</a:t>
            </a:fld>
          </a:p>
        </p:txBody>
      </p:sp>
      <p:sp>
        <p:nvSpPr>
          <p:cNvPr id="8" name="PlaceHolder 7"/>
          <p:cNvSpPr>
            <a:spLocks noGrp="1"/>
          </p:cNvSpPr>
          <p:nvPr>
            <p:ph type="dt" idx="34"/>
          </p:nvPr>
        </p:nvSpPr>
        <p:spPr/>
        <p:txBody>
          <a:bodyPr/>
          <a:p>
            <a:r>
              <a:rPr lang="en-US"/>
              <a:t/>
            </a:r>
          </a:p>
        </p:txBody>
      </p:sp>
    </p:spTree>
  </p:cSld>
</p:sldLayout>
</file>

<file path=ppt/slideLayouts/slideLayout1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9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393"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394"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395"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35"/>
          </p:nvPr>
        </p:nvSpPr>
        <p:spPr/>
        <p:txBody>
          <a:bodyPr/>
          <a:p>
            <a:r>
              <a:t>Footer</a:t>
            </a:r>
          </a:p>
        </p:txBody>
      </p:sp>
      <p:sp>
        <p:nvSpPr>
          <p:cNvPr id="7" name="PlaceHolder 6"/>
          <p:cNvSpPr>
            <a:spLocks noGrp="1"/>
          </p:cNvSpPr>
          <p:nvPr>
            <p:ph type="sldNum" idx="36"/>
          </p:nvPr>
        </p:nvSpPr>
        <p:spPr/>
        <p:txBody>
          <a:bodyPr/>
          <a:p>
            <a:fld id="{789C71E0-174C-465D-A522-3F71CB63E441}" type="slidenum">
              <a:t>&lt;#&gt;</a:t>
            </a:fld>
          </a:p>
        </p:txBody>
      </p:sp>
      <p:sp>
        <p:nvSpPr>
          <p:cNvPr id="8" name="PlaceHolder 7"/>
          <p:cNvSpPr>
            <a:spLocks noGrp="1"/>
          </p:cNvSpPr>
          <p:nvPr>
            <p:ph type="dt" idx="34"/>
          </p:nvPr>
        </p:nvSpPr>
        <p:spPr/>
        <p:txBody>
          <a:bodyPr/>
          <a:p>
            <a:r>
              <a:rPr lang="en-US"/>
              <a:t/>
            </a:r>
          </a:p>
        </p:txBody>
      </p:sp>
    </p:spTree>
  </p:cSld>
</p:sldLayout>
</file>

<file path=ppt/slideLayouts/slideLayout1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9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397"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398"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399"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35"/>
          </p:nvPr>
        </p:nvSpPr>
        <p:spPr/>
        <p:txBody>
          <a:bodyPr/>
          <a:p>
            <a:r>
              <a:t>Footer</a:t>
            </a:r>
          </a:p>
        </p:txBody>
      </p:sp>
      <p:sp>
        <p:nvSpPr>
          <p:cNvPr id="7" name="PlaceHolder 6"/>
          <p:cNvSpPr>
            <a:spLocks noGrp="1"/>
          </p:cNvSpPr>
          <p:nvPr>
            <p:ph type="sldNum" idx="36"/>
          </p:nvPr>
        </p:nvSpPr>
        <p:spPr/>
        <p:txBody>
          <a:bodyPr/>
          <a:p>
            <a:fld id="{7F86C3CE-0CFF-4483-AE6F-E2A40498A644}" type="slidenum">
              <a:t>&lt;#&gt;</a:t>
            </a:fld>
          </a:p>
        </p:txBody>
      </p:sp>
      <p:sp>
        <p:nvSpPr>
          <p:cNvPr id="8" name="PlaceHolder 7"/>
          <p:cNvSpPr>
            <a:spLocks noGrp="1"/>
          </p:cNvSpPr>
          <p:nvPr>
            <p:ph type="dt" idx="34"/>
          </p:nvPr>
        </p:nvSpPr>
        <p:spPr/>
        <p:txBody>
          <a:bodyPr/>
          <a:p>
            <a:r>
              <a:rPr lang="en-US"/>
              <a:t/>
            </a:r>
          </a:p>
        </p:txBody>
      </p:sp>
    </p:spTree>
  </p:cSld>
</p:sldLayout>
</file>

<file path=ppt/slideLayouts/slideLayout1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0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401"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402"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35"/>
          </p:nvPr>
        </p:nvSpPr>
        <p:spPr/>
        <p:txBody>
          <a:bodyPr/>
          <a:p>
            <a:r>
              <a:t>Footer</a:t>
            </a:r>
          </a:p>
        </p:txBody>
      </p:sp>
      <p:sp>
        <p:nvSpPr>
          <p:cNvPr id="6" name="PlaceHolder 5"/>
          <p:cNvSpPr>
            <a:spLocks noGrp="1"/>
          </p:cNvSpPr>
          <p:nvPr>
            <p:ph type="sldNum" idx="36"/>
          </p:nvPr>
        </p:nvSpPr>
        <p:spPr/>
        <p:txBody>
          <a:bodyPr/>
          <a:p>
            <a:fld id="{D092ABFE-C2B0-49A1-8B6B-5EE68B012D3A}" type="slidenum">
              <a:t>&lt;#&gt;</a:t>
            </a:fld>
          </a:p>
        </p:txBody>
      </p:sp>
      <p:sp>
        <p:nvSpPr>
          <p:cNvPr id="7" name="PlaceHolder 6"/>
          <p:cNvSpPr>
            <a:spLocks noGrp="1"/>
          </p:cNvSpPr>
          <p:nvPr>
            <p:ph type="dt" idx="34"/>
          </p:nvPr>
        </p:nvSpPr>
        <p:spPr/>
        <p:txBody>
          <a:bodyPr/>
          <a:p>
            <a:r>
              <a:rPr lang="en-US"/>
              <a:t/>
            </a:r>
          </a:p>
        </p:txBody>
      </p:sp>
    </p:spTree>
  </p:cSld>
</p:sldLayout>
</file>

<file path=ppt/slideLayouts/slideLayout1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0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404"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405"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406"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407"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35"/>
          </p:nvPr>
        </p:nvSpPr>
        <p:spPr/>
        <p:txBody>
          <a:bodyPr/>
          <a:p>
            <a:r>
              <a:t>Footer</a:t>
            </a:r>
          </a:p>
        </p:txBody>
      </p:sp>
      <p:sp>
        <p:nvSpPr>
          <p:cNvPr id="8" name="PlaceHolder 7"/>
          <p:cNvSpPr>
            <a:spLocks noGrp="1"/>
          </p:cNvSpPr>
          <p:nvPr>
            <p:ph type="sldNum" idx="36"/>
          </p:nvPr>
        </p:nvSpPr>
        <p:spPr/>
        <p:txBody>
          <a:bodyPr/>
          <a:p>
            <a:fld id="{62666798-1CC4-4E11-AC24-45C11BAEF0EA}" type="slidenum">
              <a:t>&lt;#&gt;</a:t>
            </a:fld>
          </a:p>
        </p:txBody>
      </p:sp>
      <p:sp>
        <p:nvSpPr>
          <p:cNvPr id="9" name="PlaceHolder 8"/>
          <p:cNvSpPr>
            <a:spLocks noGrp="1"/>
          </p:cNvSpPr>
          <p:nvPr>
            <p:ph type="dt" idx="34"/>
          </p:nvPr>
        </p:nvSpPr>
        <p:spPr/>
        <p:txBody>
          <a:bodyPr/>
          <a:p>
            <a:r>
              <a:rPr lang="en-US"/>
              <a:t/>
            </a:r>
          </a:p>
        </p:txBody>
      </p:sp>
    </p:spTree>
  </p:cSld>
</p:sldLayout>
</file>

<file path=ppt/slideLayouts/slideLayout1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0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409"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410"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411"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412"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413"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414"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35"/>
          </p:nvPr>
        </p:nvSpPr>
        <p:spPr/>
        <p:txBody>
          <a:bodyPr/>
          <a:p>
            <a:r>
              <a:t>Footer</a:t>
            </a:r>
          </a:p>
        </p:txBody>
      </p:sp>
      <p:sp>
        <p:nvSpPr>
          <p:cNvPr id="10" name="PlaceHolder 9"/>
          <p:cNvSpPr>
            <a:spLocks noGrp="1"/>
          </p:cNvSpPr>
          <p:nvPr>
            <p:ph type="sldNum" idx="36"/>
          </p:nvPr>
        </p:nvSpPr>
        <p:spPr/>
        <p:txBody>
          <a:bodyPr/>
          <a:p>
            <a:fld id="{34A6DE59-F633-48AB-BCB4-6D218449FBDA}" type="slidenum">
              <a:t>&lt;#&gt;</a:t>
            </a:fld>
          </a:p>
        </p:txBody>
      </p:sp>
      <p:sp>
        <p:nvSpPr>
          <p:cNvPr id="11" name="PlaceHolder 10"/>
          <p:cNvSpPr>
            <a:spLocks noGrp="1"/>
          </p:cNvSpPr>
          <p:nvPr>
            <p:ph type="dt" idx="34"/>
          </p:nvPr>
        </p:nvSpPr>
        <p:spPr/>
        <p:txBody>
          <a:bodyPr/>
          <a:p>
            <a:r>
              <a:rPr lang="en-US"/>
              <a:t/>
            </a:r>
          </a:p>
        </p:txBody>
      </p:sp>
    </p:spTree>
  </p:cSld>
</p:sldLayout>
</file>

<file path=ppt/slideLayouts/slideLayout1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38"/>
          </p:nvPr>
        </p:nvSpPr>
        <p:spPr/>
        <p:txBody>
          <a:bodyPr/>
          <a:p>
            <a:r>
              <a:t>Footer</a:t>
            </a:r>
          </a:p>
        </p:txBody>
      </p:sp>
      <p:sp>
        <p:nvSpPr>
          <p:cNvPr id="3" name="PlaceHolder 2"/>
          <p:cNvSpPr>
            <a:spLocks noGrp="1"/>
          </p:cNvSpPr>
          <p:nvPr>
            <p:ph type="sldNum" idx="39"/>
          </p:nvPr>
        </p:nvSpPr>
        <p:spPr/>
        <p:txBody>
          <a:bodyPr/>
          <a:p>
            <a:fld id="{073B37AD-CFFA-41D5-8B87-E2CC543229A8}" type="slidenum">
              <a:t>&lt;#&gt;</a:t>
            </a:fld>
          </a:p>
        </p:txBody>
      </p:sp>
      <p:sp>
        <p:nvSpPr>
          <p:cNvPr id="4" name="PlaceHolder 3"/>
          <p:cNvSpPr>
            <a:spLocks noGrp="1"/>
          </p:cNvSpPr>
          <p:nvPr>
            <p:ph type="dt" idx="37"/>
          </p:nvPr>
        </p:nvSpPr>
        <p:spPr/>
        <p:txBody>
          <a:bodyPr/>
          <a:p>
            <a:r>
              <a:rPr lang="en-US"/>
              <a:t/>
            </a:r>
          </a:p>
        </p:txBody>
      </p:sp>
    </p:spTree>
  </p:cSld>
</p:sldLayout>
</file>

<file path=ppt/slideLayouts/slideLayout1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9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491"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38"/>
          </p:nvPr>
        </p:nvSpPr>
        <p:spPr/>
        <p:txBody>
          <a:bodyPr/>
          <a:p>
            <a:r>
              <a:t>Footer</a:t>
            </a:r>
          </a:p>
        </p:txBody>
      </p:sp>
      <p:sp>
        <p:nvSpPr>
          <p:cNvPr id="5" name="PlaceHolder 4"/>
          <p:cNvSpPr>
            <a:spLocks noGrp="1"/>
          </p:cNvSpPr>
          <p:nvPr>
            <p:ph type="sldNum" idx="39"/>
          </p:nvPr>
        </p:nvSpPr>
        <p:spPr/>
        <p:txBody>
          <a:bodyPr/>
          <a:p>
            <a:fld id="{3B10FC50-A0F6-46CA-A0C3-C323D538396D}" type="slidenum">
              <a:t>&lt;#&gt;</a:t>
            </a:fld>
          </a:p>
        </p:txBody>
      </p:sp>
      <p:sp>
        <p:nvSpPr>
          <p:cNvPr id="6" name="PlaceHolder 5"/>
          <p:cNvSpPr>
            <a:spLocks noGrp="1"/>
          </p:cNvSpPr>
          <p:nvPr>
            <p:ph type="dt" idx="37"/>
          </p:nvPr>
        </p:nvSpPr>
        <p:spPr/>
        <p:txBody>
          <a:bodyPr/>
          <a:p>
            <a:r>
              <a:rPr lang="en-US"/>
              <a:t/>
            </a:r>
          </a:p>
        </p:txBody>
      </p:sp>
    </p:spTree>
  </p:cSld>
</p:sldLayout>
</file>

<file path=ppt/slideLayouts/slideLayout1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9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493"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38"/>
          </p:nvPr>
        </p:nvSpPr>
        <p:spPr/>
        <p:txBody>
          <a:bodyPr/>
          <a:p>
            <a:r>
              <a:t>Footer</a:t>
            </a:r>
          </a:p>
        </p:txBody>
      </p:sp>
      <p:sp>
        <p:nvSpPr>
          <p:cNvPr id="5" name="PlaceHolder 4"/>
          <p:cNvSpPr>
            <a:spLocks noGrp="1"/>
          </p:cNvSpPr>
          <p:nvPr>
            <p:ph type="sldNum" idx="39"/>
          </p:nvPr>
        </p:nvSpPr>
        <p:spPr/>
        <p:txBody>
          <a:bodyPr/>
          <a:p>
            <a:fld id="{A65D5B2A-A9B8-4495-AD11-155B961E9F15}" type="slidenum">
              <a:t>&lt;#&gt;</a:t>
            </a:fld>
          </a:p>
        </p:txBody>
      </p:sp>
      <p:sp>
        <p:nvSpPr>
          <p:cNvPr id="6" name="PlaceHolder 5"/>
          <p:cNvSpPr>
            <a:spLocks noGrp="1"/>
          </p:cNvSpPr>
          <p:nvPr>
            <p:ph type="dt" idx="37"/>
          </p:nvPr>
        </p:nvSpPr>
        <p:spPr/>
        <p:txBody>
          <a:bodyPr/>
          <a:p>
            <a:r>
              <a:rPr lang="en-US"/>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83"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84"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D0F0C7A1-1461-4C6F-B67B-82C8705FDEAE}" type="slidenum">
              <a:t>&lt;#&gt;</a:t>
            </a:fld>
          </a:p>
        </p:txBody>
      </p:sp>
      <p:sp>
        <p:nvSpPr>
          <p:cNvPr id="7" name="PlaceHolder 6"/>
          <p:cNvSpPr>
            <a:spLocks noGrp="1"/>
          </p:cNvSpPr>
          <p:nvPr>
            <p:ph type="dt" idx="4"/>
          </p:nvPr>
        </p:nvSpPr>
        <p:spPr/>
        <p:txBody>
          <a:bodyPr/>
          <a:p>
            <a:r>
              <a:rPr lang="en-US"/>
              <a:t/>
            </a:r>
          </a:p>
        </p:txBody>
      </p:sp>
    </p:spTree>
  </p:cSld>
</p:sldLayout>
</file>

<file path=ppt/slideLayouts/slideLayout1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9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495"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496"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38"/>
          </p:nvPr>
        </p:nvSpPr>
        <p:spPr/>
        <p:txBody>
          <a:bodyPr/>
          <a:p>
            <a:r>
              <a:t>Footer</a:t>
            </a:r>
          </a:p>
        </p:txBody>
      </p:sp>
      <p:sp>
        <p:nvSpPr>
          <p:cNvPr id="6" name="PlaceHolder 5"/>
          <p:cNvSpPr>
            <a:spLocks noGrp="1"/>
          </p:cNvSpPr>
          <p:nvPr>
            <p:ph type="sldNum" idx="39"/>
          </p:nvPr>
        </p:nvSpPr>
        <p:spPr/>
        <p:txBody>
          <a:bodyPr/>
          <a:p>
            <a:fld id="{7B2357C9-57DE-4045-A3BF-E96C26D28E22}" type="slidenum">
              <a:t>&lt;#&gt;</a:t>
            </a:fld>
          </a:p>
        </p:txBody>
      </p:sp>
      <p:sp>
        <p:nvSpPr>
          <p:cNvPr id="7" name="PlaceHolder 6"/>
          <p:cNvSpPr>
            <a:spLocks noGrp="1"/>
          </p:cNvSpPr>
          <p:nvPr>
            <p:ph type="dt" idx="37"/>
          </p:nvPr>
        </p:nvSpPr>
        <p:spPr/>
        <p:txBody>
          <a:bodyPr/>
          <a:p>
            <a:r>
              <a:rPr lang="en-US"/>
              <a:t/>
            </a:r>
          </a:p>
        </p:txBody>
      </p:sp>
    </p:spTree>
  </p:cSld>
</p:sldLayout>
</file>

<file path=ppt/slideLayouts/slideLayout1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9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38"/>
          </p:nvPr>
        </p:nvSpPr>
        <p:spPr/>
        <p:txBody>
          <a:bodyPr/>
          <a:p>
            <a:r>
              <a:t>Footer</a:t>
            </a:r>
          </a:p>
        </p:txBody>
      </p:sp>
      <p:sp>
        <p:nvSpPr>
          <p:cNvPr id="4" name="PlaceHolder 3"/>
          <p:cNvSpPr>
            <a:spLocks noGrp="1"/>
          </p:cNvSpPr>
          <p:nvPr>
            <p:ph type="sldNum" idx="39"/>
          </p:nvPr>
        </p:nvSpPr>
        <p:spPr/>
        <p:txBody>
          <a:bodyPr/>
          <a:p>
            <a:fld id="{C30C8CFE-450B-46C4-A24D-F9419BC73B4F}" type="slidenum">
              <a:t>&lt;#&gt;</a:t>
            </a:fld>
          </a:p>
        </p:txBody>
      </p:sp>
      <p:sp>
        <p:nvSpPr>
          <p:cNvPr id="5" name="PlaceHolder 4"/>
          <p:cNvSpPr>
            <a:spLocks noGrp="1"/>
          </p:cNvSpPr>
          <p:nvPr>
            <p:ph type="dt" idx="37"/>
          </p:nvPr>
        </p:nvSpPr>
        <p:spPr/>
        <p:txBody>
          <a:bodyPr/>
          <a:p>
            <a:r>
              <a:rPr lang="en-US"/>
              <a:t/>
            </a:r>
          </a:p>
        </p:txBody>
      </p:sp>
    </p:spTree>
  </p:cSld>
</p:sldLayout>
</file>

<file path=ppt/slideLayouts/slideLayout1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98"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38"/>
          </p:nvPr>
        </p:nvSpPr>
        <p:spPr/>
        <p:txBody>
          <a:bodyPr/>
          <a:p>
            <a:r>
              <a:t>Footer</a:t>
            </a:r>
          </a:p>
        </p:txBody>
      </p:sp>
      <p:sp>
        <p:nvSpPr>
          <p:cNvPr id="4" name="PlaceHolder 3"/>
          <p:cNvSpPr>
            <a:spLocks noGrp="1"/>
          </p:cNvSpPr>
          <p:nvPr>
            <p:ph type="sldNum" idx="39"/>
          </p:nvPr>
        </p:nvSpPr>
        <p:spPr/>
        <p:txBody>
          <a:bodyPr/>
          <a:p>
            <a:fld id="{39307A6B-CC0B-47CE-8478-699416F467AB}" type="slidenum">
              <a:t>&lt;#&gt;</a:t>
            </a:fld>
          </a:p>
        </p:txBody>
      </p:sp>
      <p:sp>
        <p:nvSpPr>
          <p:cNvPr id="5" name="PlaceHolder 4"/>
          <p:cNvSpPr>
            <a:spLocks noGrp="1"/>
          </p:cNvSpPr>
          <p:nvPr>
            <p:ph type="dt" idx="37"/>
          </p:nvPr>
        </p:nvSpPr>
        <p:spPr/>
        <p:txBody>
          <a:bodyPr/>
          <a:p>
            <a:r>
              <a:rPr lang="en-US"/>
              <a:t/>
            </a:r>
          </a:p>
        </p:txBody>
      </p:sp>
    </p:spTree>
  </p:cSld>
</p:sldLayout>
</file>

<file path=ppt/slideLayouts/slideLayout1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500"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01"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02"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38"/>
          </p:nvPr>
        </p:nvSpPr>
        <p:spPr/>
        <p:txBody>
          <a:bodyPr/>
          <a:p>
            <a:r>
              <a:t>Footer</a:t>
            </a:r>
          </a:p>
        </p:txBody>
      </p:sp>
      <p:sp>
        <p:nvSpPr>
          <p:cNvPr id="7" name="PlaceHolder 6"/>
          <p:cNvSpPr>
            <a:spLocks noGrp="1"/>
          </p:cNvSpPr>
          <p:nvPr>
            <p:ph type="sldNum" idx="39"/>
          </p:nvPr>
        </p:nvSpPr>
        <p:spPr/>
        <p:txBody>
          <a:bodyPr/>
          <a:p>
            <a:fld id="{CC7B213F-31B9-40E8-9C26-757413C165BC}" type="slidenum">
              <a:t>&lt;#&gt;</a:t>
            </a:fld>
          </a:p>
        </p:txBody>
      </p:sp>
      <p:sp>
        <p:nvSpPr>
          <p:cNvPr id="8" name="PlaceHolder 7"/>
          <p:cNvSpPr>
            <a:spLocks noGrp="1"/>
          </p:cNvSpPr>
          <p:nvPr>
            <p:ph type="dt" idx="37"/>
          </p:nvPr>
        </p:nvSpPr>
        <p:spPr/>
        <p:txBody>
          <a:bodyPr/>
          <a:p>
            <a:r>
              <a:rPr lang="en-US"/>
              <a:t/>
            </a:r>
          </a:p>
        </p:txBody>
      </p:sp>
    </p:spTree>
  </p:cSld>
</p:sldLayout>
</file>

<file path=ppt/slideLayouts/slideLayout1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0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504"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05"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06"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38"/>
          </p:nvPr>
        </p:nvSpPr>
        <p:spPr/>
        <p:txBody>
          <a:bodyPr/>
          <a:p>
            <a:r>
              <a:t>Footer</a:t>
            </a:r>
          </a:p>
        </p:txBody>
      </p:sp>
      <p:sp>
        <p:nvSpPr>
          <p:cNvPr id="7" name="PlaceHolder 6"/>
          <p:cNvSpPr>
            <a:spLocks noGrp="1"/>
          </p:cNvSpPr>
          <p:nvPr>
            <p:ph type="sldNum" idx="39"/>
          </p:nvPr>
        </p:nvSpPr>
        <p:spPr/>
        <p:txBody>
          <a:bodyPr/>
          <a:p>
            <a:fld id="{AF79ACD9-5DB1-4143-8979-1E746B292ADD}" type="slidenum">
              <a:t>&lt;#&gt;</a:t>
            </a:fld>
          </a:p>
        </p:txBody>
      </p:sp>
      <p:sp>
        <p:nvSpPr>
          <p:cNvPr id="8" name="PlaceHolder 7"/>
          <p:cNvSpPr>
            <a:spLocks noGrp="1"/>
          </p:cNvSpPr>
          <p:nvPr>
            <p:ph type="dt" idx="37"/>
          </p:nvPr>
        </p:nvSpPr>
        <p:spPr/>
        <p:txBody>
          <a:bodyPr/>
          <a:p>
            <a:r>
              <a:rPr lang="en-US"/>
              <a:t/>
            </a:r>
          </a:p>
        </p:txBody>
      </p:sp>
    </p:spTree>
  </p:cSld>
</p:sldLayout>
</file>

<file path=ppt/slideLayouts/slideLayout1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508"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09"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10"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38"/>
          </p:nvPr>
        </p:nvSpPr>
        <p:spPr/>
        <p:txBody>
          <a:bodyPr/>
          <a:p>
            <a:r>
              <a:t>Footer</a:t>
            </a:r>
          </a:p>
        </p:txBody>
      </p:sp>
      <p:sp>
        <p:nvSpPr>
          <p:cNvPr id="7" name="PlaceHolder 6"/>
          <p:cNvSpPr>
            <a:spLocks noGrp="1"/>
          </p:cNvSpPr>
          <p:nvPr>
            <p:ph type="sldNum" idx="39"/>
          </p:nvPr>
        </p:nvSpPr>
        <p:spPr/>
        <p:txBody>
          <a:bodyPr/>
          <a:p>
            <a:fld id="{A76A2CD7-CB91-4149-8F37-3D0340805937}" type="slidenum">
              <a:t>&lt;#&gt;</a:t>
            </a:fld>
          </a:p>
        </p:txBody>
      </p:sp>
      <p:sp>
        <p:nvSpPr>
          <p:cNvPr id="8" name="PlaceHolder 7"/>
          <p:cNvSpPr>
            <a:spLocks noGrp="1"/>
          </p:cNvSpPr>
          <p:nvPr>
            <p:ph type="dt" idx="37"/>
          </p:nvPr>
        </p:nvSpPr>
        <p:spPr/>
        <p:txBody>
          <a:bodyPr/>
          <a:p>
            <a:r>
              <a:rPr lang="en-US"/>
              <a:t/>
            </a:r>
          </a:p>
        </p:txBody>
      </p:sp>
    </p:spTree>
  </p:cSld>
</p:sldLayout>
</file>

<file path=ppt/slideLayouts/slideLayout1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1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512"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13"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38"/>
          </p:nvPr>
        </p:nvSpPr>
        <p:spPr/>
        <p:txBody>
          <a:bodyPr/>
          <a:p>
            <a:r>
              <a:t>Footer</a:t>
            </a:r>
          </a:p>
        </p:txBody>
      </p:sp>
      <p:sp>
        <p:nvSpPr>
          <p:cNvPr id="6" name="PlaceHolder 5"/>
          <p:cNvSpPr>
            <a:spLocks noGrp="1"/>
          </p:cNvSpPr>
          <p:nvPr>
            <p:ph type="sldNum" idx="39"/>
          </p:nvPr>
        </p:nvSpPr>
        <p:spPr/>
        <p:txBody>
          <a:bodyPr/>
          <a:p>
            <a:fld id="{B63E413D-6231-4F40-B2AA-3C4B0ADC93D6}" type="slidenum">
              <a:t>&lt;#&gt;</a:t>
            </a:fld>
          </a:p>
        </p:txBody>
      </p:sp>
      <p:sp>
        <p:nvSpPr>
          <p:cNvPr id="7" name="PlaceHolder 6"/>
          <p:cNvSpPr>
            <a:spLocks noGrp="1"/>
          </p:cNvSpPr>
          <p:nvPr>
            <p:ph type="dt" idx="37"/>
          </p:nvPr>
        </p:nvSpPr>
        <p:spPr/>
        <p:txBody>
          <a:bodyPr/>
          <a:p>
            <a:r>
              <a:rPr lang="en-US"/>
              <a:t/>
            </a:r>
          </a:p>
        </p:txBody>
      </p:sp>
    </p:spTree>
  </p:cSld>
</p:sldLayout>
</file>

<file path=ppt/slideLayouts/slideLayout1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1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515"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16"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17"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518"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38"/>
          </p:nvPr>
        </p:nvSpPr>
        <p:spPr/>
        <p:txBody>
          <a:bodyPr/>
          <a:p>
            <a:r>
              <a:t>Footer</a:t>
            </a:r>
          </a:p>
        </p:txBody>
      </p:sp>
      <p:sp>
        <p:nvSpPr>
          <p:cNvPr id="8" name="PlaceHolder 7"/>
          <p:cNvSpPr>
            <a:spLocks noGrp="1"/>
          </p:cNvSpPr>
          <p:nvPr>
            <p:ph type="sldNum" idx="39"/>
          </p:nvPr>
        </p:nvSpPr>
        <p:spPr/>
        <p:txBody>
          <a:bodyPr/>
          <a:p>
            <a:fld id="{798D0B42-A56A-4D0E-8772-D0466AF34B65}" type="slidenum">
              <a:t>&lt;#&gt;</a:t>
            </a:fld>
          </a:p>
        </p:txBody>
      </p:sp>
      <p:sp>
        <p:nvSpPr>
          <p:cNvPr id="9" name="PlaceHolder 8"/>
          <p:cNvSpPr>
            <a:spLocks noGrp="1"/>
          </p:cNvSpPr>
          <p:nvPr>
            <p:ph type="dt" idx="37"/>
          </p:nvPr>
        </p:nvSpPr>
        <p:spPr/>
        <p:txBody>
          <a:bodyPr/>
          <a:p>
            <a:r>
              <a:rPr lang="en-US"/>
              <a:t/>
            </a:r>
          </a:p>
        </p:txBody>
      </p:sp>
    </p:spTree>
  </p:cSld>
</p:sldLayout>
</file>

<file path=ppt/slideLayouts/slideLayout1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1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520"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521"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522"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523"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524"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525"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38"/>
          </p:nvPr>
        </p:nvSpPr>
        <p:spPr/>
        <p:txBody>
          <a:bodyPr/>
          <a:p>
            <a:r>
              <a:t>Footer</a:t>
            </a:r>
          </a:p>
        </p:txBody>
      </p:sp>
      <p:sp>
        <p:nvSpPr>
          <p:cNvPr id="10" name="PlaceHolder 9"/>
          <p:cNvSpPr>
            <a:spLocks noGrp="1"/>
          </p:cNvSpPr>
          <p:nvPr>
            <p:ph type="sldNum" idx="39"/>
          </p:nvPr>
        </p:nvSpPr>
        <p:spPr/>
        <p:txBody>
          <a:bodyPr/>
          <a:p>
            <a:fld id="{445E88D4-9DF5-421E-B60E-E8DBB4F9CC8D}" type="slidenum">
              <a:t>&lt;#&gt;</a:t>
            </a:fld>
          </a:p>
        </p:txBody>
      </p:sp>
      <p:sp>
        <p:nvSpPr>
          <p:cNvPr id="11" name="PlaceHolder 10"/>
          <p:cNvSpPr>
            <a:spLocks noGrp="1"/>
          </p:cNvSpPr>
          <p:nvPr>
            <p:ph type="dt" idx="37"/>
          </p:nvPr>
        </p:nvSpPr>
        <p:spPr/>
        <p:txBody>
          <a:bodyPr/>
          <a:p>
            <a:r>
              <a:rPr lang="en-US"/>
              <a:t/>
            </a:r>
          </a:p>
        </p:txBody>
      </p:sp>
    </p:spTree>
  </p:cSld>
</p:sldLayout>
</file>

<file path=ppt/slideLayouts/slideLayout1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1"/>
          </p:nvPr>
        </p:nvSpPr>
        <p:spPr/>
        <p:txBody>
          <a:bodyPr/>
          <a:p>
            <a:r>
              <a:t>Footer</a:t>
            </a:r>
          </a:p>
        </p:txBody>
      </p:sp>
      <p:sp>
        <p:nvSpPr>
          <p:cNvPr id="3" name="PlaceHolder 2"/>
          <p:cNvSpPr>
            <a:spLocks noGrp="1"/>
          </p:cNvSpPr>
          <p:nvPr>
            <p:ph type="sldNum" idx="42"/>
          </p:nvPr>
        </p:nvSpPr>
        <p:spPr/>
        <p:txBody>
          <a:bodyPr/>
          <a:p>
            <a:fld id="{72F4663A-277B-46C0-B3CE-6B70A79A8392}" type="slidenum">
              <a:t>&lt;#&gt;</a:t>
            </a:fld>
          </a:p>
        </p:txBody>
      </p:sp>
      <p:sp>
        <p:nvSpPr>
          <p:cNvPr id="4" name="PlaceHolder 3"/>
          <p:cNvSpPr>
            <a:spLocks noGrp="1"/>
          </p:cNvSpPr>
          <p:nvPr>
            <p:ph type="dt" idx="40"/>
          </p:nvPr>
        </p:nvSpPr>
        <p:spPr/>
        <p:txBody>
          <a:bodyPr/>
          <a:p>
            <a:r>
              <a:rPr lang="en-US"/>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406377B6-741E-41BA-9311-6660B491922B}" type="slidenum">
              <a:t>&lt;#&gt;</a:t>
            </a:fld>
          </a:p>
        </p:txBody>
      </p:sp>
      <p:sp>
        <p:nvSpPr>
          <p:cNvPr id="5" name="PlaceHolder 4"/>
          <p:cNvSpPr>
            <a:spLocks noGrp="1"/>
          </p:cNvSpPr>
          <p:nvPr>
            <p:ph type="dt" idx="4"/>
          </p:nvPr>
        </p:nvSpPr>
        <p:spPr/>
        <p:txBody>
          <a:bodyPr/>
          <a:p>
            <a:r>
              <a:rPr lang="en-US"/>
              <a:t/>
            </a:r>
          </a:p>
        </p:txBody>
      </p:sp>
    </p:spTree>
  </p:cSld>
</p:sldLayout>
</file>

<file path=ppt/slideLayouts/slideLayout1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0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609"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41"/>
          </p:nvPr>
        </p:nvSpPr>
        <p:spPr/>
        <p:txBody>
          <a:bodyPr/>
          <a:p>
            <a:r>
              <a:t>Footer</a:t>
            </a:r>
          </a:p>
        </p:txBody>
      </p:sp>
      <p:sp>
        <p:nvSpPr>
          <p:cNvPr id="5" name="PlaceHolder 4"/>
          <p:cNvSpPr>
            <a:spLocks noGrp="1"/>
          </p:cNvSpPr>
          <p:nvPr>
            <p:ph type="sldNum" idx="42"/>
          </p:nvPr>
        </p:nvSpPr>
        <p:spPr/>
        <p:txBody>
          <a:bodyPr/>
          <a:p>
            <a:fld id="{682821F5-9B9B-4E73-9E04-63ECEDA99567}" type="slidenum">
              <a:t>&lt;#&gt;</a:t>
            </a:fld>
          </a:p>
        </p:txBody>
      </p:sp>
      <p:sp>
        <p:nvSpPr>
          <p:cNvPr id="6" name="PlaceHolder 5"/>
          <p:cNvSpPr>
            <a:spLocks noGrp="1"/>
          </p:cNvSpPr>
          <p:nvPr>
            <p:ph type="dt" idx="40"/>
          </p:nvPr>
        </p:nvSpPr>
        <p:spPr/>
        <p:txBody>
          <a:bodyPr/>
          <a:p>
            <a:r>
              <a:rPr lang="en-US"/>
              <a:t/>
            </a:r>
          </a:p>
        </p:txBody>
      </p:sp>
    </p:spTree>
  </p:cSld>
</p:sldLayout>
</file>

<file path=ppt/slideLayouts/slideLayout1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1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611"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41"/>
          </p:nvPr>
        </p:nvSpPr>
        <p:spPr/>
        <p:txBody>
          <a:bodyPr/>
          <a:p>
            <a:r>
              <a:t>Footer</a:t>
            </a:r>
          </a:p>
        </p:txBody>
      </p:sp>
      <p:sp>
        <p:nvSpPr>
          <p:cNvPr id="5" name="PlaceHolder 4"/>
          <p:cNvSpPr>
            <a:spLocks noGrp="1"/>
          </p:cNvSpPr>
          <p:nvPr>
            <p:ph type="sldNum" idx="42"/>
          </p:nvPr>
        </p:nvSpPr>
        <p:spPr/>
        <p:txBody>
          <a:bodyPr/>
          <a:p>
            <a:fld id="{13A5AA07-7166-4FF0-A30E-51A5C5852122}" type="slidenum">
              <a:t>&lt;#&gt;</a:t>
            </a:fld>
          </a:p>
        </p:txBody>
      </p:sp>
      <p:sp>
        <p:nvSpPr>
          <p:cNvPr id="6" name="PlaceHolder 5"/>
          <p:cNvSpPr>
            <a:spLocks noGrp="1"/>
          </p:cNvSpPr>
          <p:nvPr>
            <p:ph type="dt" idx="40"/>
          </p:nvPr>
        </p:nvSpPr>
        <p:spPr/>
        <p:txBody>
          <a:bodyPr/>
          <a:p>
            <a:r>
              <a:rPr lang="en-US"/>
              <a:t/>
            </a:r>
          </a:p>
        </p:txBody>
      </p:sp>
    </p:spTree>
  </p:cSld>
</p:sldLayout>
</file>

<file path=ppt/slideLayouts/slideLayout1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1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613"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14"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41"/>
          </p:nvPr>
        </p:nvSpPr>
        <p:spPr/>
        <p:txBody>
          <a:bodyPr/>
          <a:p>
            <a:r>
              <a:t>Footer</a:t>
            </a:r>
          </a:p>
        </p:txBody>
      </p:sp>
      <p:sp>
        <p:nvSpPr>
          <p:cNvPr id="6" name="PlaceHolder 5"/>
          <p:cNvSpPr>
            <a:spLocks noGrp="1"/>
          </p:cNvSpPr>
          <p:nvPr>
            <p:ph type="sldNum" idx="42"/>
          </p:nvPr>
        </p:nvSpPr>
        <p:spPr/>
        <p:txBody>
          <a:bodyPr/>
          <a:p>
            <a:fld id="{4E343C85-EE03-4B16-8D5B-98684A19BB62}" type="slidenum">
              <a:t>&lt;#&gt;</a:t>
            </a:fld>
          </a:p>
        </p:txBody>
      </p:sp>
      <p:sp>
        <p:nvSpPr>
          <p:cNvPr id="7" name="PlaceHolder 6"/>
          <p:cNvSpPr>
            <a:spLocks noGrp="1"/>
          </p:cNvSpPr>
          <p:nvPr>
            <p:ph type="dt" idx="40"/>
          </p:nvPr>
        </p:nvSpPr>
        <p:spPr/>
        <p:txBody>
          <a:bodyPr/>
          <a:p>
            <a:r>
              <a:rPr lang="en-US"/>
              <a:t/>
            </a:r>
          </a:p>
        </p:txBody>
      </p:sp>
    </p:spTree>
  </p:cSld>
</p:sldLayout>
</file>

<file path=ppt/slideLayouts/slideLayout1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1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41"/>
          </p:nvPr>
        </p:nvSpPr>
        <p:spPr/>
        <p:txBody>
          <a:bodyPr/>
          <a:p>
            <a:r>
              <a:t>Footer</a:t>
            </a:r>
          </a:p>
        </p:txBody>
      </p:sp>
      <p:sp>
        <p:nvSpPr>
          <p:cNvPr id="4" name="PlaceHolder 3"/>
          <p:cNvSpPr>
            <a:spLocks noGrp="1"/>
          </p:cNvSpPr>
          <p:nvPr>
            <p:ph type="sldNum" idx="42"/>
          </p:nvPr>
        </p:nvSpPr>
        <p:spPr/>
        <p:txBody>
          <a:bodyPr/>
          <a:p>
            <a:fld id="{F82C2D1C-250F-4ED8-B67B-2A02ADF80548}" type="slidenum">
              <a:t>&lt;#&gt;</a:t>
            </a:fld>
          </a:p>
        </p:txBody>
      </p:sp>
      <p:sp>
        <p:nvSpPr>
          <p:cNvPr id="5" name="PlaceHolder 4"/>
          <p:cNvSpPr>
            <a:spLocks noGrp="1"/>
          </p:cNvSpPr>
          <p:nvPr>
            <p:ph type="dt" idx="40"/>
          </p:nvPr>
        </p:nvSpPr>
        <p:spPr/>
        <p:txBody>
          <a:bodyPr/>
          <a:p>
            <a:r>
              <a:rPr lang="en-US"/>
              <a:t/>
            </a:r>
          </a:p>
        </p:txBody>
      </p:sp>
    </p:spTree>
  </p:cSld>
</p:sldLayout>
</file>

<file path=ppt/slideLayouts/slideLayout1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16"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41"/>
          </p:nvPr>
        </p:nvSpPr>
        <p:spPr/>
        <p:txBody>
          <a:bodyPr/>
          <a:p>
            <a:r>
              <a:t>Footer</a:t>
            </a:r>
          </a:p>
        </p:txBody>
      </p:sp>
      <p:sp>
        <p:nvSpPr>
          <p:cNvPr id="4" name="PlaceHolder 3"/>
          <p:cNvSpPr>
            <a:spLocks noGrp="1"/>
          </p:cNvSpPr>
          <p:nvPr>
            <p:ph type="sldNum" idx="42"/>
          </p:nvPr>
        </p:nvSpPr>
        <p:spPr/>
        <p:txBody>
          <a:bodyPr/>
          <a:p>
            <a:fld id="{276EB1EB-7211-431A-8789-8D824CB67048}" type="slidenum">
              <a:t>&lt;#&gt;</a:t>
            </a:fld>
          </a:p>
        </p:txBody>
      </p:sp>
      <p:sp>
        <p:nvSpPr>
          <p:cNvPr id="5" name="PlaceHolder 4"/>
          <p:cNvSpPr>
            <a:spLocks noGrp="1"/>
          </p:cNvSpPr>
          <p:nvPr>
            <p:ph type="dt" idx="40"/>
          </p:nvPr>
        </p:nvSpPr>
        <p:spPr/>
        <p:txBody>
          <a:bodyPr/>
          <a:p>
            <a:r>
              <a:rPr lang="en-US"/>
              <a:t/>
            </a:r>
          </a:p>
        </p:txBody>
      </p:sp>
    </p:spTree>
  </p:cSld>
</p:sldLayout>
</file>

<file path=ppt/slideLayouts/slideLayout1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1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618"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19"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20"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41"/>
          </p:nvPr>
        </p:nvSpPr>
        <p:spPr/>
        <p:txBody>
          <a:bodyPr/>
          <a:p>
            <a:r>
              <a:t>Footer</a:t>
            </a:r>
          </a:p>
        </p:txBody>
      </p:sp>
      <p:sp>
        <p:nvSpPr>
          <p:cNvPr id="7" name="PlaceHolder 6"/>
          <p:cNvSpPr>
            <a:spLocks noGrp="1"/>
          </p:cNvSpPr>
          <p:nvPr>
            <p:ph type="sldNum" idx="42"/>
          </p:nvPr>
        </p:nvSpPr>
        <p:spPr/>
        <p:txBody>
          <a:bodyPr/>
          <a:p>
            <a:fld id="{DED6404A-DD4A-40E1-861C-DB1D0B18DB96}" type="slidenum">
              <a:t>&lt;#&gt;</a:t>
            </a:fld>
          </a:p>
        </p:txBody>
      </p:sp>
      <p:sp>
        <p:nvSpPr>
          <p:cNvPr id="8" name="PlaceHolder 7"/>
          <p:cNvSpPr>
            <a:spLocks noGrp="1"/>
          </p:cNvSpPr>
          <p:nvPr>
            <p:ph type="dt" idx="40"/>
          </p:nvPr>
        </p:nvSpPr>
        <p:spPr/>
        <p:txBody>
          <a:bodyPr/>
          <a:p>
            <a:r>
              <a:rPr lang="en-US"/>
              <a:t/>
            </a:r>
          </a:p>
        </p:txBody>
      </p:sp>
    </p:spTree>
  </p:cSld>
</p:sldLayout>
</file>

<file path=ppt/slideLayouts/slideLayout1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2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622"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23"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24"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41"/>
          </p:nvPr>
        </p:nvSpPr>
        <p:spPr/>
        <p:txBody>
          <a:bodyPr/>
          <a:p>
            <a:r>
              <a:t>Footer</a:t>
            </a:r>
          </a:p>
        </p:txBody>
      </p:sp>
      <p:sp>
        <p:nvSpPr>
          <p:cNvPr id="7" name="PlaceHolder 6"/>
          <p:cNvSpPr>
            <a:spLocks noGrp="1"/>
          </p:cNvSpPr>
          <p:nvPr>
            <p:ph type="sldNum" idx="42"/>
          </p:nvPr>
        </p:nvSpPr>
        <p:spPr/>
        <p:txBody>
          <a:bodyPr/>
          <a:p>
            <a:fld id="{7DD92F18-C500-4182-A59F-745A5BCC6994}" type="slidenum">
              <a:t>&lt;#&gt;</a:t>
            </a:fld>
          </a:p>
        </p:txBody>
      </p:sp>
      <p:sp>
        <p:nvSpPr>
          <p:cNvPr id="8" name="PlaceHolder 7"/>
          <p:cNvSpPr>
            <a:spLocks noGrp="1"/>
          </p:cNvSpPr>
          <p:nvPr>
            <p:ph type="dt" idx="40"/>
          </p:nvPr>
        </p:nvSpPr>
        <p:spPr/>
        <p:txBody>
          <a:bodyPr/>
          <a:p>
            <a:r>
              <a:rPr lang="en-US"/>
              <a:t/>
            </a:r>
          </a:p>
        </p:txBody>
      </p:sp>
    </p:spTree>
  </p:cSld>
</p:sldLayout>
</file>

<file path=ppt/slideLayouts/slideLayout1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2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626"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27"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28"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41"/>
          </p:nvPr>
        </p:nvSpPr>
        <p:spPr/>
        <p:txBody>
          <a:bodyPr/>
          <a:p>
            <a:r>
              <a:t>Footer</a:t>
            </a:r>
          </a:p>
        </p:txBody>
      </p:sp>
      <p:sp>
        <p:nvSpPr>
          <p:cNvPr id="7" name="PlaceHolder 6"/>
          <p:cNvSpPr>
            <a:spLocks noGrp="1"/>
          </p:cNvSpPr>
          <p:nvPr>
            <p:ph type="sldNum" idx="42"/>
          </p:nvPr>
        </p:nvSpPr>
        <p:spPr/>
        <p:txBody>
          <a:bodyPr/>
          <a:p>
            <a:fld id="{41CC3DB8-B4DC-4B54-9DD9-1D5B67EFCB0B}" type="slidenum">
              <a:t>&lt;#&gt;</a:t>
            </a:fld>
          </a:p>
        </p:txBody>
      </p:sp>
      <p:sp>
        <p:nvSpPr>
          <p:cNvPr id="8" name="PlaceHolder 7"/>
          <p:cNvSpPr>
            <a:spLocks noGrp="1"/>
          </p:cNvSpPr>
          <p:nvPr>
            <p:ph type="dt" idx="40"/>
          </p:nvPr>
        </p:nvSpPr>
        <p:spPr/>
        <p:txBody>
          <a:bodyPr/>
          <a:p>
            <a:r>
              <a:rPr lang="en-US"/>
              <a:t/>
            </a:r>
          </a:p>
        </p:txBody>
      </p:sp>
    </p:spTree>
  </p:cSld>
</p:sldLayout>
</file>

<file path=ppt/slideLayouts/slideLayout1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2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630"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31"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41"/>
          </p:nvPr>
        </p:nvSpPr>
        <p:spPr/>
        <p:txBody>
          <a:bodyPr/>
          <a:p>
            <a:r>
              <a:t>Footer</a:t>
            </a:r>
          </a:p>
        </p:txBody>
      </p:sp>
      <p:sp>
        <p:nvSpPr>
          <p:cNvPr id="6" name="PlaceHolder 5"/>
          <p:cNvSpPr>
            <a:spLocks noGrp="1"/>
          </p:cNvSpPr>
          <p:nvPr>
            <p:ph type="sldNum" idx="42"/>
          </p:nvPr>
        </p:nvSpPr>
        <p:spPr/>
        <p:txBody>
          <a:bodyPr/>
          <a:p>
            <a:fld id="{C0E3D1CE-DD2F-46E1-A927-DA48CFE98163}" type="slidenum">
              <a:t>&lt;#&gt;</a:t>
            </a:fld>
          </a:p>
        </p:txBody>
      </p:sp>
      <p:sp>
        <p:nvSpPr>
          <p:cNvPr id="7" name="PlaceHolder 6"/>
          <p:cNvSpPr>
            <a:spLocks noGrp="1"/>
          </p:cNvSpPr>
          <p:nvPr>
            <p:ph type="dt" idx="40"/>
          </p:nvPr>
        </p:nvSpPr>
        <p:spPr/>
        <p:txBody>
          <a:bodyPr/>
          <a:p>
            <a:r>
              <a:rPr lang="en-US"/>
              <a:t/>
            </a:r>
          </a:p>
        </p:txBody>
      </p:sp>
    </p:spTree>
  </p:cSld>
</p:sldLayout>
</file>

<file path=ppt/slideLayouts/slideLayout1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3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633"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34"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35"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636"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41"/>
          </p:nvPr>
        </p:nvSpPr>
        <p:spPr/>
        <p:txBody>
          <a:bodyPr/>
          <a:p>
            <a:r>
              <a:t>Footer</a:t>
            </a:r>
          </a:p>
        </p:txBody>
      </p:sp>
      <p:sp>
        <p:nvSpPr>
          <p:cNvPr id="8" name="PlaceHolder 7"/>
          <p:cNvSpPr>
            <a:spLocks noGrp="1"/>
          </p:cNvSpPr>
          <p:nvPr>
            <p:ph type="sldNum" idx="42"/>
          </p:nvPr>
        </p:nvSpPr>
        <p:spPr/>
        <p:txBody>
          <a:bodyPr/>
          <a:p>
            <a:fld id="{70BF8577-E693-401A-B38C-CF32D1CAFBE5}" type="slidenum">
              <a:t>&lt;#&gt;</a:t>
            </a:fld>
          </a:p>
        </p:txBody>
      </p:sp>
      <p:sp>
        <p:nvSpPr>
          <p:cNvPr id="9" name="PlaceHolder 8"/>
          <p:cNvSpPr>
            <a:spLocks noGrp="1"/>
          </p:cNvSpPr>
          <p:nvPr>
            <p:ph type="dt" idx="40"/>
          </p:nvPr>
        </p:nvSpPr>
        <p:spPr/>
        <p:txBody>
          <a:bodyPr/>
          <a:p>
            <a:r>
              <a:rPr lang="en-US"/>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6"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9DE4DC5B-3657-4BE4-8767-CA39E3039CF1}" type="slidenum">
              <a:t>&lt;#&gt;</a:t>
            </a:fld>
          </a:p>
        </p:txBody>
      </p:sp>
      <p:sp>
        <p:nvSpPr>
          <p:cNvPr id="5" name="PlaceHolder 4"/>
          <p:cNvSpPr>
            <a:spLocks noGrp="1"/>
          </p:cNvSpPr>
          <p:nvPr>
            <p:ph type="dt" idx="4"/>
          </p:nvPr>
        </p:nvSpPr>
        <p:spPr/>
        <p:txBody>
          <a:bodyPr/>
          <a:p>
            <a:r>
              <a:rPr lang="en-US"/>
              <a:t/>
            </a:r>
          </a:p>
        </p:txBody>
      </p:sp>
    </p:spTree>
  </p:cSld>
</p:sldLayout>
</file>

<file path=ppt/slideLayouts/slideLayout1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3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638"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639"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640"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641"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642"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643"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41"/>
          </p:nvPr>
        </p:nvSpPr>
        <p:spPr/>
        <p:txBody>
          <a:bodyPr/>
          <a:p>
            <a:r>
              <a:t>Footer</a:t>
            </a:r>
          </a:p>
        </p:txBody>
      </p:sp>
      <p:sp>
        <p:nvSpPr>
          <p:cNvPr id="10" name="PlaceHolder 9"/>
          <p:cNvSpPr>
            <a:spLocks noGrp="1"/>
          </p:cNvSpPr>
          <p:nvPr>
            <p:ph type="sldNum" idx="42"/>
          </p:nvPr>
        </p:nvSpPr>
        <p:spPr/>
        <p:txBody>
          <a:bodyPr/>
          <a:p>
            <a:fld id="{F74D28EA-8FC3-4AC5-BDA3-83216FAAA004}" type="slidenum">
              <a:t>&lt;#&gt;</a:t>
            </a:fld>
          </a:p>
        </p:txBody>
      </p:sp>
      <p:sp>
        <p:nvSpPr>
          <p:cNvPr id="11" name="PlaceHolder 10"/>
          <p:cNvSpPr>
            <a:spLocks noGrp="1"/>
          </p:cNvSpPr>
          <p:nvPr>
            <p:ph type="dt" idx="40"/>
          </p:nvPr>
        </p:nvSpPr>
        <p:spPr/>
        <p:txBody>
          <a:bodyPr/>
          <a:p>
            <a:r>
              <a:rPr lang="en-US"/>
              <a:t/>
            </a:r>
          </a:p>
        </p:txBody>
      </p:sp>
    </p:spTree>
  </p:cSld>
</p:sldLayout>
</file>

<file path=ppt/slideLayouts/slideLayout1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4"/>
          </p:nvPr>
        </p:nvSpPr>
        <p:spPr/>
        <p:txBody>
          <a:bodyPr/>
          <a:p>
            <a:r>
              <a:t>Footer</a:t>
            </a:r>
          </a:p>
        </p:txBody>
      </p:sp>
      <p:sp>
        <p:nvSpPr>
          <p:cNvPr id="3" name="PlaceHolder 2"/>
          <p:cNvSpPr>
            <a:spLocks noGrp="1"/>
          </p:cNvSpPr>
          <p:nvPr>
            <p:ph type="sldNum" idx="45"/>
          </p:nvPr>
        </p:nvSpPr>
        <p:spPr/>
        <p:txBody>
          <a:bodyPr/>
          <a:p>
            <a:fld id="{79A60AD6-21A8-4B54-9F15-E64305D95FAF}" type="slidenum">
              <a:t>&lt;#&gt;</a:t>
            </a:fld>
          </a:p>
        </p:txBody>
      </p:sp>
      <p:sp>
        <p:nvSpPr>
          <p:cNvPr id="4" name="PlaceHolder 3"/>
          <p:cNvSpPr>
            <a:spLocks noGrp="1"/>
          </p:cNvSpPr>
          <p:nvPr>
            <p:ph type="dt" idx="43"/>
          </p:nvPr>
        </p:nvSpPr>
        <p:spPr/>
        <p:txBody>
          <a:bodyPr/>
          <a:p>
            <a:r>
              <a:rPr lang="en-US"/>
              <a:t/>
            </a:r>
          </a:p>
        </p:txBody>
      </p:sp>
    </p:spTree>
  </p:cSld>
</p:sldLayout>
</file>

<file path=ppt/slideLayouts/slideLayout1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2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22"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44"/>
          </p:nvPr>
        </p:nvSpPr>
        <p:spPr/>
        <p:txBody>
          <a:bodyPr/>
          <a:p>
            <a:r>
              <a:t>Footer</a:t>
            </a:r>
          </a:p>
        </p:txBody>
      </p:sp>
      <p:sp>
        <p:nvSpPr>
          <p:cNvPr id="5" name="PlaceHolder 4"/>
          <p:cNvSpPr>
            <a:spLocks noGrp="1"/>
          </p:cNvSpPr>
          <p:nvPr>
            <p:ph type="sldNum" idx="45"/>
          </p:nvPr>
        </p:nvSpPr>
        <p:spPr/>
        <p:txBody>
          <a:bodyPr/>
          <a:p>
            <a:fld id="{1A302AD4-DE64-4042-8ADB-E699A29706E4}" type="slidenum">
              <a:t>&lt;#&gt;</a:t>
            </a:fld>
          </a:p>
        </p:txBody>
      </p:sp>
      <p:sp>
        <p:nvSpPr>
          <p:cNvPr id="6" name="PlaceHolder 5"/>
          <p:cNvSpPr>
            <a:spLocks noGrp="1"/>
          </p:cNvSpPr>
          <p:nvPr>
            <p:ph type="dt" idx="43"/>
          </p:nvPr>
        </p:nvSpPr>
        <p:spPr/>
        <p:txBody>
          <a:bodyPr/>
          <a:p>
            <a:r>
              <a:rPr lang="en-US"/>
              <a:t/>
            </a:r>
          </a:p>
        </p:txBody>
      </p:sp>
    </p:spTree>
  </p:cSld>
</p:sldLayout>
</file>

<file path=ppt/slideLayouts/slideLayout1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2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24"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44"/>
          </p:nvPr>
        </p:nvSpPr>
        <p:spPr/>
        <p:txBody>
          <a:bodyPr/>
          <a:p>
            <a:r>
              <a:t>Footer</a:t>
            </a:r>
          </a:p>
        </p:txBody>
      </p:sp>
      <p:sp>
        <p:nvSpPr>
          <p:cNvPr id="5" name="PlaceHolder 4"/>
          <p:cNvSpPr>
            <a:spLocks noGrp="1"/>
          </p:cNvSpPr>
          <p:nvPr>
            <p:ph type="sldNum" idx="45"/>
          </p:nvPr>
        </p:nvSpPr>
        <p:spPr/>
        <p:txBody>
          <a:bodyPr/>
          <a:p>
            <a:fld id="{F5DDBF66-23E6-485A-81C5-FCDD8F7AAB3F}" type="slidenum">
              <a:t>&lt;#&gt;</a:t>
            </a:fld>
          </a:p>
        </p:txBody>
      </p:sp>
      <p:sp>
        <p:nvSpPr>
          <p:cNvPr id="6" name="PlaceHolder 5"/>
          <p:cNvSpPr>
            <a:spLocks noGrp="1"/>
          </p:cNvSpPr>
          <p:nvPr>
            <p:ph type="dt" idx="43"/>
          </p:nvPr>
        </p:nvSpPr>
        <p:spPr/>
        <p:txBody>
          <a:bodyPr/>
          <a:p>
            <a:r>
              <a:rPr lang="en-US"/>
              <a:t/>
            </a:r>
          </a:p>
        </p:txBody>
      </p:sp>
    </p:spTree>
  </p:cSld>
</p:sldLayout>
</file>

<file path=ppt/slideLayouts/slideLayout1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2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26"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27"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44"/>
          </p:nvPr>
        </p:nvSpPr>
        <p:spPr/>
        <p:txBody>
          <a:bodyPr/>
          <a:p>
            <a:r>
              <a:t>Footer</a:t>
            </a:r>
          </a:p>
        </p:txBody>
      </p:sp>
      <p:sp>
        <p:nvSpPr>
          <p:cNvPr id="6" name="PlaceHolder 5"/>
          <p:cNvSpPr>
            <a:spLocks noGrp="1"/>
          </p:cNvSpPr>
          <p:nvPr>
            <p:ph type="sldNum" idx="45"/>
          </p:nvPr>
        </p:nvSpPr>
        <p:spPr/>
        <p:txBody>
          <a:bodyPr/>
          <a:p>
            <a:fld id="{98005BC9-CCBF-4E65-AC92-A3637B1ADCE9}" type="slidenum">
              <a:t>&lt;#&gt;</a:t>
            </a:fld>
          </a:p>
        </p:txBody>
      </p:sp>
      <p:sp>
        <p:nvSpPr>
          <p:cNvPr id="7" name="PlaceHolder 6"/>
          <p:cNvSpPr>
            <a:spLocks noGrp="1"/>
          </p:cNvSpPr>
          <p:nvPr>
            <p:ph type="dt" idx="43"/>
          </p:nvPr>
        </p:nvSpPr>
        <p:spPr/>
        <p:txBody>
          <a:bodyPr/>
          <a:p>
            <a:r>
              <a:rPr lang="en-US"/>
              <a:t/>
            </a:r>
          </a:p>
        </p:txBody>
      </p:sp>
    </p:spTree>
  </p:cSld>
</p:sldLayout>
</file>

<file path=ppt/slideLayouts/slideLayout1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2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44"/>
          </p:nvPr>
        </p:nvSpPr>
        <p:spPr/>
        <p:txBody>
          <a:bodyPr/>
          <a:p>
            <a:r>
              <a:t>Footer</a:t>
            </a:r>
          </a:p>
        </p:txBody>
      </p:sp>
      <p:sp>
        <p:nvSpPr>
          <p:cNvPr id="4" name="PlaceHolder 3"/>
          <p:cNvSpPr>
            <a:spLocks noGrp="1"/>
          </p:cNvSpPr>
          <p:nvPr>
            <p:ph type="sldNum" idx="45"/>
          </p:nvPr>
        </p:nvSpPr>
        <p:spPr/>
        <p:txBody>
          <a:bodyPr/>
          <a:p>
            <a:fld id="{E0EDB35C-C986-40C7-BA23-36AE055B8EFA}" type="slidenum">
              <a:t>&lt;#&gt;</a:t>
            </a:fld>
          </a:p>
        </p:txBody>
      </p:sp>
      <p:sp>
        <p:nvSpPr>
          <p:cNvPr id="5" name="PlaceHolder 4"/>
          <p:cNvSpPr>
            <a:spLocks noGrp="1"/>
          </p:cNvSpPr>
          <p:nvPr>
            <p:ph type="dt" idx="43"/>
          </p:nvPr>
        </p:nvSpPr>
        <p:spPr/>
        <p:txBody>
          <a:bodyPr/>
          <a:p>
            <a:r>
              <a:rPr lang="en-US"/>
              <a:t/>
            </a:r>
          </a:p>
        </p:txBody>
      </p:sp>
    </p:spTree>
  </p:cSld>
</p:sldLayout>
</file>

<file path=ppt/slideLayouts/slideLayout1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29"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44"/>
          </p:nvPr>
        </p:nvSpPr>
        <p:spPr/>
        <p:txBody>
          <a:bodyPr/>
          <a:p>
            <a:r>
              <a:t>Footer</a:t>
            </a:r>
          </a:p>
        </p:txBody>
      </p:sp>
      <p:sp>
        <p:nvSpPr>
          <p:cNvPr id="4" name="PlaceHolder 3"/>
          <p:cNvSpPr>
            <a:spLocks noGrp="1"/>
          </p:cNvSpPr>
          <p:nvPr>
            <p:ph type="sldNum" idx="45"/>
          </p:nvPr>
        </p:nvSpPr>
        <p:spPr/>
        <p:txBody>
          <a:bodyPr/>
          <a:p>
            <a:fld id="{10B0CE82-7437-4920-942A-D854989E9E51}" type="slidenum">
              <a:t>&lt;#&gt;</a:t>
            </a:fld>
          </a:p>
        </p:txBody>
      </p:sp>
      <p:sp>
        <p:nvSpPr>
          <p:cNvPr id="5" name="PlaceHolder 4"/>
          <p:cNvSpPr>
            <a:spLocks noGrp="1"/>
          </p:cNvSpPr>
          <p:nvPr>
            <p:ph type="dt" idx="43"/>
          </p:nvPr>
        </p:nvSpPr>
        <p:spPr/>
        <p:txBody>
          <a:bodyPr/>
          <a:p>
            <a:r>
              <a:rPr lang="en-US"/>
              <a:t/>
            </a:r>
          </a:p>
        </p:txBody>
      </p:sp>
    </p:spTree>
  </p:cSld>
</p:sldLayout>
</file>

<file path=ppt/slideLayouts/slideLayout1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3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31"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32"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33"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44"/>
          </p:nvPr>
        </p:nvSpPr>
        <p:spPr/>
        <p:txBody>
          <a:bodyPr/>
          <a:p>
            <a:r>
              <a:t>Footer</a:t>
            </a:r>
          </a:p>
        </p:txBody>
      </p:sp>
      <p:sp>
        <p:nvSpPr>
          <p:cNvPr id="7" name="PlaceHolder 6"/>
          <p:cNvSpPr>
            <a:spLocks noGrp="1"/>
          </p:cNvSpPr>
          <p:nvPr>
            <p:ph type="sldNum" idx="45"/>
          </p:nvPr>
        </p:nvSpPr>
        <p:spPr/>
        <p:txBody>
          <a:bodyPr/>
          <a:p>
            <a:fld id="{B604C665-7977-41D5-81E4-D2E347D6F2E9}" type="slidenum">
              <a:t>&lt;#&gt;</a:t>
            </a:fld>
          </a:p>
        </p:txBody>
      </p:sp>
      <p:sp>
        <p:nvSpPr>
          <p:cNvPr id="8" name="PlaceHolder 7"/>
          <p:cNvSpPr>
            <a:spLocks noGrp="1"/>
          </p:cNvSpPr>
          <p:nvPr>
            <p:ph type="dt" idx="43"/>
          </p:nvPr>
        </p:nvSpPr>
        <p:spPr/>
        <p:txBody>
          <a:bodyPr/>
          <a:p>
            <a:r>
              <a:rPr lang="en-US"/>
              <a:t/>
            </a:r>
          </a:p>
        </p:txBody>
      </p:sp>
    </p:spTree>
  </p:cSld>
</p:sldLayout>
</file>

<file path=ppt/slideLayouts/slideLayout1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3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35"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36"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37"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44"/>
          </p:nvPr>
        </p:nvSpPr>
        <p:spPr/>
        <p:txBody>
          <a:bodyPr/>
          <a:p>
            <a:r>
              <a:t>Footer</a:t>
            </a:r>
          </a:p>
        </p:txBody>
      </p:sp>
      <p:sp>
        <p:nvSpPr>
          <p:cNvPr id="7" name="PlaceHolder 6"/>
          <p:cNvSpPr>
            <a:spLocks noGrp="1"/>
          </p:cNvSpPr>
          <p:nvPr>
            <p:ph type="sldNum" idx="45"/>
          </p:nvPr>
        </p:nvSpPr>
        <p:spPr/>
        <p:txBody>
          <a:bodyPr/>
          <a:p>
            <a:fld id="{B32A0B65-1B1D-4568-890D-2D1CA3ABC704}" type="slidenum">
              <a:t>&lt;#&gt;</a:t>
            </a:fld>
          </a:p>
        </p:txBody>
      </p:sp>
      <p:sp>
        <p:nvSpPr>
          <p:cNvPr id="8" name="PlaceHolder 7"/>
          <p:cNvSpPr>
            <a:spLocks noGrp="1"/>
          </p:cNvSpPr>
          <p:nvPr>
            <p:ph type="dt" idx="43"/>
          </p:nvPr>
        </p:nvSpPr>
        <p:spPr/>
        <p:txBody>
          <a:bodyPr/>
          <a:p>
            <a:r>
              <a:rPr lang="en-US"/>
              <a:t/>
            </a:r>
          </a:p>
        </p:txBody>
      </p:sp>
    </p:spTree>
  </p:cSld>
</p:sldLayout>
</file>

<file path=ppt/slideLayouts/slideLayout1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3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39"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40"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41"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44"/>
          </p:nvPr>
        </p:nvSpPr>
        <p:spPr/>
        <p:txBody>
          <a:bodyPr/>
          <a:p>
            <a:r>
              <a:t>Footer</a:t>
            </a:r>
          </a:p>
        </p:txBody>
      </p:sp>
      <p:sp>
        <p:nvSpPr>
          <p:cNvPr id="7" name="PlaceHolder 6"/>
          <p:cNvSpPr>
            <a:spLocks noGrp="1"/>
          </p:cNvSpPr>
          <p:nvPr>
            <p:ph type="sldNum" idx="45"/>
          </p:nvPr>
        </p:nvSpPr>
        <p:spPr/>
        <p:txBody>
          <a:bodyPr/>
          <a:p>
            <a:fld id="{9BF25688-F4FB-4A65-AC7C-B22FC3B0281E}" type="slidenum">
              <a:t>&lt;#&gt;</a:t>
            </a:fld>
          </a:p>
        </p:txBody>
      </p:sp>
      <p:sp>
        <p:nvSpPr>
          <p:cNvPr id="8" name="PlaceHolder 7"/>
          <p:cNvSpPr>
            <a:spLocks noGrp="1"/>
          </p:cNvSpPr>
          <p:nvPr>
            <p:ph type="dt" idx="43"/>
          </p:nvPr>
        </p:nvSpPr>
        <p:spPr/>
        <p:txBody>
          <a:bodyPr/>
          <a:p>
            <a:r>
              <a:rPr lang="en-US"/>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88"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89"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90"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D7525EF8-8709-42F1-80C4-9EE2D4C1BE88}" type="slidenum">
              <a:t>&lt;#&gt;</a:t>
            </a:fld>
          </a:p>
        </p:txBody>
      </p:sp>
      <p:sp>
        <p:nvSpPr>
          <p:cNvPr id="8" name="PlaceHolder 7"/>
          <p:cNvSpPr>
            <a:spLocks noGrp="1"/>
          </p:cNvSpPr>
          <p:nvPr>
            <p:ph type="dt" idx="4"/>
          </p:nvPr>
        </p:nvSpPr>
        <p:spPr/>
        <p:txBody>
          <a:bodyPr/>
          <a:p>
            <a:r>
              <a:rPr lang="en-US"/>
              <a:t/>
            </a:r>
          </a:p>
        </p:txBody>
      </p:sp>
    </p:spTree>
  </p:cSld>
</p:sldLayout>
</file>

<file path=ppt/slideLayouts/slideLayout1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4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43"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44"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44"/>
          </p:nvPr>
        </p:nvSpPr>
        <p:spPr/>
        <p:txBody>
          <a:bodyPr/>
          <a:p>
            <a:r>
              <a:t>Footer</a:t>
            </a:r>
          </a:p>
        </p:txBody>
      </p:sp>
      <p:sp>
        <p:nvSpPr>
          <p:cNvPr id="6" name="PlaceHolder 5"/>
          <p:cNvSpPr>
            <a:spLocks noGrp="1"/>
          </p:cNvSpPr>
          <p:nvPr>
            <p:ph type="sldNum" idx="45"/>
          </p:nvPr>
        </p:nvSpPr>
        <p:spPr/>
        <p:txBody>
          <a:bodyPr/>
          <a:p>
            <a:fld id="{DE13EB33-9C9C-4CAF-931C-03C13670FDC0}" type="slidenum">
              <a:t>&lt;#&gt;</a:t>
            </a:fld>
          </a:p>
        </p:txBody>
      </p:sp>
      <p:sp>
        <p:nvSpPr>
          <p:cNvPr id="7" name="PlaceHolder 6"/>
          <p:cNvSpPr>
            <a:spLocks noGrp="1"/>
          </p:cNvSpPr>
          <p:nvPr>
            <p:ph type="dt" idx="43"/>
          </p:nvPr>
        </p:nvSpPr>
        <p:spPr/>
        <p:txBody>
          <a:bodyPr/>
          <a:p>
            <a:r>
              <a:rPr lang="en-US"/>
              <a:t/>
            </a:r>
          </a:p>
        </p:txBody>
      </p:sp>
    </p:spTree>
  </p:cSld>
</p:sldLayout>
</file>

<file path=ppt/slideLayouts/slideLayout1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4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46"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47"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48"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749"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44"/>
          </p:nvPr>
        </p:nvSpPr>
        <p:spPr/>
        <p:txBody>
          <a:bodyPr/>
          <a:p>
            <a:r>
              <a:t>Footer</a:t>
            </a:r>
          </a:p>
        </p:txBody>
      </p:sp>
      <p:sp>
        <p:nvSpPr>
          <p:cNvPr id="8" name="PlaceHolder 7"/>
          <p:cNvSpPr>
            <a:spLocks noGrp="1"/>
          </p:cNvSpPr>
          <p:nvPr>
            <p:ph type="sldNum" idx="45"/>
          </p:nvPr>
        </p:nvSpPr>
        <p:spPr/>
        <p:txBody>
          <a:bodyPr/>
          <a:p>
            <a:fld id="{60700D03-FC1B-4A19-B05A-82FD2B7D565F}" type="slidenum">
              <a:t>&lt;#&gt;</a:t>
            </a:fld>
          </a:p>
        </p:txBody>
      </p:sp>
      <p:sp>
        <p:nvSpPr>
          <p:cNvPr id="9" name="PlaceHolder 8"/>
          <p:cNvSpPr>
            <a:spLocks noGrp="1"/>
          </p:cNvSpPr>
          <p:nvPr>
            <p:ph type="dt" idx="43"/>
          </p:nvPr>
        </p:nvSpPr>
        <p:spPr/>
        <p:txBody>
          <a:bodyPr/>
          <a:p>
            <a:r>
              <a:rPr lang="en-US"/>
              <a:t/>
            </a:r>
          </a:p>
        </p:txBody>
      </p:sp>
    </p:spTree>
  </p:cSld>
</p:sldLayout>
</file>

<file path=ppt/slideLayouts/slideLayout1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5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751"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752"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753"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754"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755"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1756"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44"/>
          </p:nvPr>
        </p:nvSpPr>
        <p:spPr/>
        <p:txBody>
          <a:bodyPr/>
          <a:p>
            <a:r>
              <a:t>Footer</a:t>
            </a:r>
          </a:p>
        </p:txBody>
      </p:sp>
      <p:sp>
        <p:nvSpPr>
          <p:cNvPr id="10" name="PlaceHolder 9"/>
          <p:cNvSpPr>
            <a:spLocks noGrp="1"/>
          </p:cNvSpPr>
          <p:nvPr>
            <p:ph type="sldNum" idx="45"/>
          </p:nvPr>
        </p:nvSpPr>
        <p:spPr/>
        <p:txBody>
          <a:bodyPr/>
          <a:p>
            <a:fld id="{A4628035-E48B-41A1-94A0-7B0C8A916F36}" type="slidenum">
              <a:t>&lt;#&gt;</a:t>
            </a:fld>
          </a:p>
        </p:txBody>
      </p:sp>
      <p:sp>
        <p:nvSpPr>
          <p:cNvPr id="11" name="PlaceHolder 10"/>
          <p:cNvSpPr>
            <a:spLocks noGrp="1"/>
          </p:cNvSpPr>
          <p:nvPr>
            <p:ph type="dt" idx="43"/>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3"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7C426C38-3956-40EE-B71C-0E88065B8D14}"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92"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93"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94"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FAB4D48A-4007-44E1-B3F2-11CB80B51DB3}" type="slidenum">
              <a:t>&lt;#&gt;</a:t>
            </a:fld>
          </a:p>
        </p:txBody>
      </p:sp>
      <p:sp>
        <p:nvSpPr>
          <p:cNvPr id="8" name="PlaceHolder 7"/>
          <p:cNvSpPr>
            <a:spLocks noGrp="1"/>
          </p:cNvSpPr>
          <p:nvPr>
            <p:ph type="dt" idx="4"/>
          </p:nvPr>
        </p:nvSpPr>
        <p:spPr/>
        <p:txBody>
          <a:bodyPr/>
          <a:p>
            <a:r>
              <a:rPr lang="en-US"/>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196"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97"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198"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3C970E58-B908-48B2-B5A9-5F3D42AF0374}" type="slidenum">
              <a:t>&lt;#&gt;</a:t>
            </a:fld>
          </a:p>
        </p:txBody>
      </p:sp>
      <p:sp>
        <p:nvSpPr>
          <p:cNvPr id="8" name="PlaceHolder 7"/>
          <p:cNvSpPr>
            <a:spLocks noGrp="1"/>
          </p:cNvSpPr>
          <p:nvPr>
            <p:ph type="dt" idx="4"/>
          </p:nvPr>
        </p:nvSpPr>
        <p:spPr/>
        <p:txBody>
          <a:bodyPr/>
          <a:p>
            <a:r>
              <a:rPr lang="en-US"/>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00"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01"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D54832F8-C3F5-408A-906F-C48B95C275F4}" type="slidenum">
              <a:t>&lt;#&gt;</a:t>
            </a:fld>
          </a:p>
        </p:txBody>
      </p:sp>
      <p:sp>
        <p:nvSpPr>
          <p:cNvPr id="7" name="PlaceHolder 6"/>
          <p:cNvSpPr>
            <a:spLocks noGrp="1"/>
          </p:cNvSpPr>
          <p:nvPr>
            <p:ph type="dt" idx="4"/>
          </p:nvPr>
        </p:nvSpPr>
        <p:spPr/>
        <p:txBody>
          <a:bodyPr/>
          <a:p>
            <a:r>
              <a:rPr lang="en-US"/>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03"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04"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05"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06"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B4FCA7F6-7106-4C92-B357-4B4B945804DC}" type="slidenum">
              <a:t>&lt;#&gt;</a:t>
            </a:fld>
          </a:p>
        </p:txBody>
      </p:sp>
      <p:sp>
        <p:nvSpPr>
          <p:cNvPr id="9" name="PlaceHolder 8"/>
          <p:cNvSpPr>
            <a:spLocks noGrp="1"/>
          </p:cNvSpPr>
          <p:nvPr>
            <p:ph type="dt" idx="4"/>
          </p:nvPr>
        </p:nvSpPr>
        <p:spPr/>
        <p:txBody>
          <a:bodyPr/>
          <a:p>
            <a:r>
              <a:rPr lang="en-US"/>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08"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09"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10"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11"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12"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13"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23CD88DB-3398-48C9-8051-2050AB048643}" type="slidenum">
              <a:t>&lt;#&gt;</a:t>
            </a:fld>
          </a:p>
        </p:txBody>
      </p:sp>
      <p:sp>
        <p:nvSpPr>
          <p:cNvPr id="11" name="PlaceHolder 10"/>
          <p:cNvSpPr>
            <a:spLocks noGrp="1"/>
          </p:cNvSpPr>
          <p:nvPr>
            <p:ph type="dt" idx="4"/>
          </p:nvPr>
        </p:nvSpPr>
        <p:spPr/>
        <p:txBody>
          <a:bodyPr/>
          <a:p>
            <a:r>
              <a:rPr lang="en-US"/>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53"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55"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57"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58"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5"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45359FDB-F239-4826-9AEC-7070E869A382}"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0"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62"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63"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64"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66"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67"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68"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70"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71"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72"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74"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75"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77"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78"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79"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280"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282"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83"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84"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85"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86"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287"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43DFF14C-357D-4031-B624-2B561235B3A4}" type="slidenum">
              <a:t>&lt;#&gt;</a:t>
            </a:fld>
          </a:p>
        </p:txBody>
      </p:sp>
      <p:sp>
        <p:nvSpPr>
          <p:cNvPr id="4" name="PlaceHolder 3"/>
          <p:cNvSpPr>
            <a:spLocks noGrp="1"/>
          </p:cNvSpPr>
          <p:nvPr>
            <p:ph type="dt" idx="7"/>
          </p:nvPr>
        </p:nvSpPr>
        <p:spPr/>
        <p:txBody>
          <a:bodyPr/>
          <a:p>
            <a:r>
              <a:rPr lang="en-US"/>
              <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7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78"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14F84C44-8EB4-4143-A8FB-DA1D2695D985}" type="slidenum">
              <a:t>&lt;#&gt;</a:t>
            </a:fld>
          </a:p>
        </p:txBody>
      </p:sp>
      <p:sp>
        <p:nvSpPr>
          <p:cNvPr id="6" name="PlaceHolder 5"/>
          <p:cNvSpPr>
            <a:spLocks noGrp="1"/>
          </p:cNvSpPr>
          <p:nvPr>
            <p:ph type="dt" idx="7"/>
          </p:nvPr>
        </p:nvSpPr>
        <p:spPr/>
        <p:txBody>
          <a:bodyPr/>
          <a:p>
            <a:r>
              <a:rPr lang="en-US"/>
              <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7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80"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E66E657E-5DEF-4AB9-8F22-7A29F10B9767}" type="slidenum">
              <a:t>&lt;#&gt;</a:t>
            </a:fld>
          </a:p>
        </p:txBody>
      </p:sp>
      <p:sp>
        <p:nvSpPr>
          <p:cNvPr id="6" name="PlaceHolder 5"/>
          <p:cNvSpPr>
            <a:spLocks noGrp="1"/>
          </p:cNvSpPr>
          <p:nvPr>
            <p:ph type="dt" idx="7"/>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7"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8"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8CEECAF5-03AD-4CEB-A5E0-EB80BDEA4F68}"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8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82"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383"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1615F6B0-43C5-4D15-BD01-15FE0C28D2FC}" type="slidenum">
              <a:t>&lt;#&gt;</a:t>
            </a:fld>
          </a:p>
        </p:txBody>
      </p:sp>
      <p:sp>
        <p:nvSpPr>
          <p:cNvPr id="7" name="PlaceHolder 6"/>
          <p:cNvSpPr>
            <a:spLocks noGrp="1"/>
          </p:cNvSpPr>
          <p:nvPr>
            <p:ph type="dt" idx="7"/>
          </p:nvPr>
        </p:nvSpPr>
        <p:spPr/>
        <p:txBody>
          <a:bodyPr/>
          <a:p>
            <a:r>
              <a:rPr lang="en-US"/>
              <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8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0A3750EC-A34D-48F8-814E-43029FE1622D}" type="slidenum">
              <a:t>&lt;#&gt;</a:t>
            </a:fld>
          </a:p>
        </p:txBody>
      </p:sp>
      <p:sp>
        <p:nvSpPr>
          <p:cNvPr id="5" name="PlaceHolder 4"/>
          <p:cNvSpPr>
            <a:spLocks noGrp="1"/>
          </p:cNvSpPr>
          <p:nvPr>
            <p:ph type="dt" idx="7"/>
          </p:nvPr>
        </p:nvSpPr>
        <p:spPr/>
        <p:txBody>
          <a:bodyPr/>
          <a:p>
            <a:r>
              <a:rPr lang="en-US"/>
              <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85"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B7070475-D324-4FB5-9B20-61E9FA2F9C98}" type="slidenum">
              <a:t>&lt;#&gt;</a:t>
            </a:fld>
          </a:p>
        </p:txBody>
      </p:sp>
      <p:sp>
        <p:nvSpPr>
          <p:cNvPr id="5" name="PlaceHolder 4"/>
          <p:cNvSpPr>
            <a:spLocks noGrp="1"/>
          </p:cNvSpPr>
          <p:nvPr>
            <p:ph type="dt" idx="7"/>
          </p:nvPr>
        </p:nvSpPr>
        <p:spPr/>
        <p:txBody>
          <a:bodyPr/>
          <a:p>
            <a:r>
              <a:rPr lang="en-US"/>
              <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8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87"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388"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389"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EA29B528-DF85-41C7-B18B-E23A45942325}" type="slidenum">
              <a:t>&lt;#&gt;</a:t>
            </a:fld>
          </a:p>
        </p:txBody>
      </p:sp>
      <p:sp>
        <p:nvSpPr>
          <p:cNvPr id="8" name="PlaceHolder 7"/>
          <p:cNvSpPr>
            <a:spLocks noGrp="1"/>
          </p:cNvSpPr>
          <p:nvPr>
            <p:ph type="dt" idx="7"/>
          </p:nvPr>
        </p:nvSpPr>
        <p:spPr/>
        <p:txBody>
          <a:bodyPr/>
          <a:p>
            <a:r>
              <a:rPr lang="en-US"/>
              <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9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91"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392"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393"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E4ECBF67-5824-4FF0-AB80-4571B0A7CDD9}" type="slidenum">
              <a:t>&lt;#&gt;</a:t>
            </a:fld>
          </a:p>
        </p:txBody>
      </p:sp>
      <p:sp>
        <p:nvSpPr>
          <p:cNvPr id="8" name="PlaceHolder 7"/>
          <p:cNvSpPr>
            <a:spLocks noGrp="1"/>
          </p:cNvSpPr>
          <p:nvPr>
            <p:ph type="dt" idx="7"/>
          </p:nvPr>
        </p:nvSpPr>
        <p:spPr/>
        <p:txBody>
          <a:bodyPr/>
          <a:p>
            <a:r>
              <a:rPr lang="en-US"/>
              <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9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95"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396"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397"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1FE9B6DE-9AA2-4A7B-A05D-6DE988A319FD}" type="slidenum">
              <a:t>&lt;#&gt;</a:t>
            </a:fld>
          </a:p>
        </p:txBody>
      </p:sp>
      <p:sp>
        <p:nvSpPr>
          <p:cNvPr id="8" name="PlaceHolder 7"/>
          <p:cNvSpPr>
            <a:spLocks noGrp="1"/>
          </p:cNvSpPr>
          <p:nvPr>
            <p:ph type="dt" idx="7"/>
          </p:nvPr>
        </p:nvSpPr>
        <p:spPr/>
        <p:txBody>
          <a:bodyPr/>
          <a:p>
            <a:r>
              <a:rPr lang="en-US"/>
              <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9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99"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00"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556C3EEB-D072-4FD0-B1AD-7352706DFFFA}" type="slidenum">
              <a:t>&lt;#&gt;</a:t>
            </a:fld>
          </a:p>
        </p:txBody>
      </p:sp>
      <p:sp>
        <p:nvSpPr>
          <p:cNvPr id="7" name="PlaceHolder 6"/>
          <p:cNvSpPr>
            <a:spLocks noGrp="1"/>
          </p:cNvSpPr>
          <p:nvPr>
            <p:ph type="dt" idx="7"/>
          </p:nvPr>
        </p:nvSpPr>
        <p:spPr/>
        <p:txBody>
          <a:bodyPr/>
          <a:p>
            <a:r>
              <a:rPr lang="en-US"/>
              <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402"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03"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04"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05"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8"/>
          </p:nvPr>
        </p:nvSpPr>
        <p:spPr/>
        <p:txBody>
          <a:bodyPr/>
          <a:p>
            <a:r>
              <a:t>Footer</a:t>
            </a:r>
          </a:p>
        </p:txBody>
      </p:sp>
      <p:sp>
        <p:nvSpPr>
          <p:cNvPr id="8" name="PlaceHolder 7"/>
          <p:cNvSpPr>
            <a:spLocks noGrp="1"/>
          </p:cNvSpPr>
          <p:nvPr>
            <p:ph type="sldNum" idx="9"/>
          </p:nvPr>
        </p:nvSpPr>
        <p:spPr/>
        <p:txBody>
          <a:bodyPr/>
          <a:p>
            <a:fld id="{3F744365-F615-4B21-BB29-60621A93E612}" type="slidenum">
              <a:t>&lt;#&gt;</a:t>
            </a:fld>
          </a:p>
        </p:txBody>
      </p:sp>
      <p:sp>
        <p:nvSpPr>
          <p:cNvPr id="9" name="PlaceHolder 8"/>
          <p:cNvSpPr>
            <a:spLocks noGrp="1"/>
          </p:cNvSpPr>
          <p:nvPr>
            <p:ph type="dt" idx="7"/>
          </p:nvPr>
        </p:nvSpPr>
        <p:spPr/>
        <p:txBody>
          <a:bodyPr/>
          <a:p>
            <a:r>
              <a:rPr lang="en-US"/>
              <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407"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408"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409"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410"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411"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412"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8"/>
          </p:nvPr>
        </p:nvSpPr>
        <p:spPr/>
        <p:txBody>
          <a:bodyPr/>
          <a:p>
            <a:r>
              <a:t>Footer</a:t>
            </a:r>
          </a:p>
        </p:txBody>
      </p:sp>
      <p:sp>
        <p:nvSpPr>
          <p:cNvPr id="10" name="PlaceHolder 9"/>
          <p:cNvSpPr>
            <a:spLocks noGrp="1"/>
          </p:cNvSpPr>
          <p:nvPr>
            <p:ph type="sldNum" idx="9"/>
          </p:nvPr>
        </p:nvSpPr>
        <p:spPr/>
        <p:txBody>
          <a:bodyPr/>
          <a:p>
            <a:fld id="{4ACE25C1-D038-4DF4-A557-31F26C70E60A}" type="slidenum">
              <a:t>&lt;#&gt;</a:t>
            </a:fld>
          </a:p>
        </p:txBody>
      </p:sp>
      <p:sp>
        <p:nvSpPr>
          <p:cNvPr id="11" name="PlaceHolder 10"/>
          <p:cNvSpPr>
            <a:spLocks noGrp="1"/>
          </p:cNvSpPr>
          <p:nvPr>
            <p:ph type="dt" idx="7"/>
          </p:nvPr>
        </p:nvSpPr>
        <p:spPr/>
        <p:txBody>
          <a:bodyPr/>
          <a:p>
            <a:r>
              <a:rPr lang="en-US"/>
              <a:t/>
            </a: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BE6348B3-B9D8-49CC-BDFD-089FD82901BD}" type="slidenum">
              <a:t>&lt;#&gt;</a:t>
            </a:fld>
          </a:p>
        </p:txBody>
      </p:sp>
      <p:sp>
        <p:nvSpPr>
          <p:cNvPr id="4" name="PlaceHolder 3"/>
          <p:cNvSpPr>
            <a:spLocks noGrp="1"/>
          </p:cNvSpPr>
          <p:nvPr>
            <p:ph type="dt" idx="10"/>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90F55506-BFD7-4EDE-9C27-6428A0E26CBA}"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501"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4BC3C228-03FA-4A4D-8AAD-4BECD9DE58BB}" type="slidenum">
              <a:t>&lt;#&gt;</a:t>
            </a:fld>
          </a:p>
        </p:txBody>
      </p:sp>
      <p:sp>
        <p:nvSpPr>
          <p:cNvPr id="6" name="PlaceHolder 5"/>
          <p:cNvSpPr>
            <a:spLocks noGrp="1"/>
          </p:cNvSpPr>
          <p:nvPr>
            <p:ph type="dt" idx="10"/>
          </p:nvPr>
        </p:nvSpPr>
        <p:spPr/>
        <p:txBody>
          <a:bodyPr/>
          <a:p>
            <a:r>
              <a:rPr lang="en-US"/>
              <a:t/>
            </a: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503"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061938C9-5942-44A5-A6E6-AC608B361998}" type="slidenum">
              <a:t>&lt;#&gt;</a:t>
            </a:fld>
          </a:p>
        </p:txBody>
      </p:sp>
      <p:sp>
        <p:nvSpPr>
          <p:cNvPr id="6" name="PlaceHolder 5"/>
          <p:cNvSpPr>
            <a:spLocks noGrp="1"/>
          </p:cNvSpPr>
          <p:nvPr>
            <p:ph type="dt" idx="10"/>
          </p:nvPr>
        </p:nvSpPr>
        <p:spPr/>
        <p:txBody>
          <a:bodyPr/>
          <a:p>
            <a:r>
              <a:rPr lang="en-US"/>
              <a:t/>
            </a: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505"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06"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33C9D082-88E3-4341-894B-DC71E2706A84}" type="slidenum">
              <a:t>&lt;#&gt;</a:t>
            </a:fld>
          </a:p>
        </p:txBody>
      </p:sp>
      <p:sp>
        <p:nvSpPr>
          <p:cNvPr id="7" name="PlaceHolder 6"/>
          <p:cNvSpPr>
            <a:spLocks noGrp="1"/>
          </p:cNvSpPr>
          <p:nvPr>
            <p:ph type="dt" idx="10"/>
          </p:nvPr>
        </p:nvSpPr>
        <p:spPr/>
        <p:txBody>
          <a:bodyPr/>
          <a:p>
            <a:r>
              <a:rPr lang="en-US"/>
              <a:t/>
            </a: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0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381E7222-2593-434E-BAA5-C7FF2383C41B}" type="slidenum">
              <a:t>&lt;#&gt;</a:t>
            </a:fld>
          </a:p>
        </p:txBody>
      </p:sp>
      <p:sp>
        <p:nvSpPr>
          <p:cNvPr id="5" name="PlaceHolder 4"/>
          <p:cNvSpPr>
            <a:spLocks noGrp="1"/>
          </p:cNvSpPr>
          <p:nvPr>
            <p:ph type="dt" idx="10"/>
          </p:nvPr>
        </p:nvSpPr>
        <p:spPr/>
        <p:txBody>
          <a:bodyPr/>
          <a:p>
            <a:r>
              <a:rPr lang="en-US"/>
              <a:t/>
            </a: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8"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D968327F-936C-4C89-BB2F-6CD0BD7A447D}" type="slidenum">
              <a:t>&lt;#&gt;</a:t>
            </a:fld>
          </a:p>
        </p:txBody>
      </p:sp>
      <p:sp>
        <p:nvSpPr>
          <p:cNvPr id="5" name="PlaceHolder 4"/>
          <p:cNvSpPr>
            <a:spLocks noGrp="1"/>
          </p:cNvSpPr>
          <p:nvPr>
            <p:ph type="dt" idx="10"/>
          </p:nvPr>
        </p:nvSpPr>
        <p:spPr/>
        <p:txBody>
          <a:bodyPr/>
          <a:p>
            <a:r>
              <a:rPr lang="en-US"/>
              <a:t/>
            </a: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0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510"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11"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12"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14336EA1-2BF2-4644-8BB3-2FB007CB1373}" type="slidenum">
              <a:t>&lt;#&gt;</a:t>
            </a:fld>
          </a:p>
        </p:txBody>
      </p:sp>
      <p:sp>
        <p:nvSpPr>
          <p:cNvPr id="8" name="PlaceHolder 7"/>
          <p:cNvSpPr>
            <a:spLocks noGrp="1"/>
          </p:cNvSpPr>
          <p:nvPr>
            <p:ph type="dt" idx="10"/>
          </p:nvPr>
        </p:nvSpPr>
        <p:spPr/>
        <p:txBody>
          <a:bodyPr/>
          <a:p>
            <a:r>
              <a:rPr lang="en-US"/>
              <a:t/>
            </a: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1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514"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15"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16"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7559FC17-4A52-4E50-8F28-5D3229EACC36}" type="slidenum">
              <a:t>&lt;#&gt;</a:t>
            </a:fld>
          </a:p>
        </p:txBody>
      </p:sp>
      <p:sp>
        <p:nvSpPr>
          <p:cNvPr id="8" name="PlaceHolder 7"/>
          <p:cNvSpPr>
            <a:spLocks noGrp="1"/>
          </p:cNvSpPr>
          <p:nvPr>
            <p:ph type="dt" idx="10"/>
          </p:nvPr>
        </p:nvSpPr>
        <p:spPr/>
        <p:txBody>
          <a:bodyPr/>
          <a:p>
            <a:r>
              <a:rPr lang="en-US"/>
              <a:t/>
            </a: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1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518"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19"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20"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BFDFD8F5-E4DE-4F1E-B2A5-0BC93B2056AE}" type="slidenum">
              <a:t>&lt;#&gt;</a:t>
            </a:fld>
          </a:p>
        </p:txBody>
      </p:sp>
      <p:sp>
        <p:nvSpPr>
          <p:cNvPr id="8" name="PlaceHolder 7"/>
          <p:cNvSpPr>
            <a:spLocks noGrp="1"/>
          </p:cNvSpPr>
          <p:nvPr>
            <p:ph type="dt" idx="10"/>
          </p:nvPr>
        </p:nvSpPr>
        <p:spPr/>
        <p:txBody>
          <a:bodyPr/>
          <a:p>
            <a:r>
              <a:rPr lang="en-US"/>
              <a:t/>
            </a: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2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522"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23"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25E48F4A-E564-4077-ADF4-4C9E86FC8328}" type="slidenum">
              <a:t>&lt;#&gt;</a:t>
            </a:fld>
          </a:p>
        </p:txBody>
      </p:sp>
      <p:sp>
        <p:nvSpPr>
          <p:cNvPr id="7" name="PlaceHolder 6"/>
          <p:cNvSpPr>
            <a:spLocks noGrp="1"/>
          </p:cNvSpPr>
          <p:nvPr>
            <p:ph type="dt" idx="10"/>
          </p:nvPr>
        </p:nvSpPr>
        <p:spPr/>
        <p:txBody>
          <a:bodyPr/>
          <a:p>
            <a:r>
              <a:rPr lang="en-US"/>
              <a:t/>
            </a: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2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525"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26"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27"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28"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11"/>
          </p:nvPr>
        </p:nvSpPr>
        <p:spPr/>
        <p:txBody>
          <a:bodyPr/>
          <a:p>
            <a:r>
              <a:t>Footer</a:t>
            </a:r>
          </a:p>
        </p:txBody>
      </p:sp>
      <p:sp>
        <p:nvSpPr>
          <p:cNvPr id="8" name="PlaceHolder 7"/>
          <p:cNvSpPr>
            <a:spLocks noGrp="1"/>
          </p:cNvSpPr>
          <p:nvPr>
            <p:ph type="sldNum" idx="12"/>
          </p:nvPr>
        </p:nvSpPr>
        <p:spPr/>
        <p:txBody>
          <a:bodyPr/>
          <a:p>
            <a:fld id="{45034885-2C14-4082-B70F-7AC0ABF4417A}" type="slidenum">
              <a:t>&lt;#&gt;</a:t>
            </a:fld>
          </a:p>
        </p:txBody>
      </p:sp>
      <p:sp>
        <p:nvSpPr>
          <p:cNvPr id="9" name="PlaceHolder 8"/>
          <p:cNvSpPr>
            <a:spLocks noGrp="1"/>
          </p:cNvSpPr>
          <p:nvPr>
            <p:ph type="dt" idx="10"/>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0"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263B096A-5253-420D-A01F-621ACE43D73D}"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2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530"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531"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532"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533"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534"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535"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11"/>
          </p:nvPr>
        </p:nvSpPr>
        <p:spPr/>
        <p:txBody>
          <a:bodyPr/>
          <a:p>
            <a:r>
              <a:t>Footer</a:t>
            </a:r>
          </a:p>
        </p:txBody>
      </p:sp>
      <p:sp>
        <p:nvSpPr>
          <p:cNvPr id="10" name="PlaceHolder 9"/>
          <p:cNvSpPr>
            <a:spLocks noGrp="1"/>
          </p:cNvSpPr>
          <p:nvPr>
            <p:ph type="sldNum" idx="12"/>
          </p:nvPr>
        </p:nvSpPr>
        <p:spPr/>
        <p:txBody>
          <a:bodyPr/>
          <a:p>
            <a:fld id="{61CB0F51-4382-4E80-9893-AF427D408FE1}" type="slidenum">
              <a:t>&lt;#&gt;</a:t>
            </a:fld>
          </a:p>
        </p:txBody>
      </p:sp>
      <p:sp>
        <p:nvSpPr>
          <p:cNvPr id="11" name="PlaceHolder 10"/>
          <p:cNvSpPr>
            <a:spLocks noGrp="1"/>
          </p:cNvSpPr>
          <p:nvPr>
            <p:ph type="dt" idx="10"/>
          </p:nvPr>
        </p:nvSpPr>
        <p:spPr/>
        <p:txBody>
          <a:bodyPr/>
          <a:p>
            <a:r>
              <a:rPr lang="en-US"/>
              <a:t/>
            </a: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D89154C6-BBD0-4024-A2AA-8482812E62FF}" type="slidenum">
              <a:t>&lt;#&gt;</a:t>
            </a:fld>
          </a:p>
        </p:txBody>
      </p:sp>
      <p:sp>
        <p:nvSpPr>
          <p:cNvPr id="4" name="PlaceHolder 3"/>
          <p:cNvSpPr>
            <a:spLocks noGrp="1"/>
          </p:cNvSpPr>
          <p:nvPr>
            <p:ph type="dt" idx="13"/>
          </p:nvPr>
        </p:nvSpPr>
        <p:spPr/>
        <p:txBody>
          <a:bodyPr/>
          <a:p>
            <a:r>
              <a:rPr lang="en-US"/>
              <a:t/>
            </a:r>
          </a:p>
        </p:txBody>
      </p:sp>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1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611"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4"/>
          </p:nvPr>
        </p:nvSpPr>
        <p:spPr/>
        <p:txBody>
          <a:bodyPr/>
          <a:p>
            <a:r>
              <a:t>Footer</a:t>
            </a:r>
          </a:p>
        </p:txBody>
      </p:sp>
      <p:sp>
        <p:nvSpPr>
          <p:cNvPr id="5" name="PlaceHolder 4"/>
          <p:cNvSpPr>
            <a:spLocks noGrp="1"/>
          </p:cNvSpPr>
          <p:nvPr>
            <p:ph type="sldNum" idx="15"/>
          </p:nvPr>
        </p:nvSpPr>
        <p:spPr/>
        <p:txBody>
          <a:bodyPr/>
          <a:p>
            <a:fld id="{175839BE-6082-4E63-A639-A58B4F918881}" type="slidenum">
              <a:t>&lt;#&gt;</a:t>
            </a:fld>
          </a:p>
        </p:txBody>
      </p:sp>
      <p:sp>
        <p:nvSpPr>
          <p:cNvPr id="6" name="PlaceHolder 5"/>
          <p:cNvSpPr>
            <a:spLocks noGrp="1"/>
          </p:cNvSpPr>
          <p:nvPr>
            <p:ph type="dt" idx="13"/>
          </p:nvPr>
        </p:nvSpPr>
        <p:spPr/>
        <p:txBody>
          <a:bodyPr/>
          <a:p>
            <a:r>
              <a:rPr lang="en-US"/>
              <a:t/>
            </a: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1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613"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14"/>
          </p:nvPr>
        </p:nvSpPr>
        <p:spPr/>
        <p:txBody>
          <a:bodyPr/>
          <a:p>
            <a:r>
              <a:t>Footer</a:t>
            </a:r>
          </a:p>
        </p:txBody>
      </p:sp>
      <p:sp>
        <p:nvSpPr>
          <p:cNvPr id="5" name="PlaceHolder 4"/>
          <p:cNvSpPr>
            <a:spLocks noGrp="1"/>
          </p:cNvSpPr>
          <p:nvPr>
            <p:ph type="sldNum" idx="15"/>
          </p:nvPr>
        </p:nvSpPr>
        <p:spPr/>
        <p:txBody>
          <a:bodyPr/>
          <a:p>
            <a:fld id="{E631F546-6C84-4571-966B-7DEB20564D00}" type="slidenum">
              <a:t>&lt;#&gt;</a:t>
            </a:fld>
          </a:p>
        </p:txBody>
      </p:sp>
      <p:sp>
        <p:nvSpPr>
          <p:cNvPr id="6" name="PlaceHolder 5"/>
          <p:cNvSpPr>
            <a:spLocks noGrp="1"/>
          </p:cNvSpPr>
          <p:nvPr>
            <p:ph type="dt" idx="13"/>
          </p:nvPr>
        </p:nvSpPr>
        <p:spPr/>
        <p:txBody>
          <a:bodyPr/>
          <a:p>
            <a:r>
              <a:rPr lang="en-US"/>
              <a:t/>
            </a: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1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615"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16"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14"/>
          </p:nvPr>
        </p:nvSpPr>
        <p:spPr/>
        <p:txBody>
          <a:bodyPr/>
          <a:p>
            <a:r>
              <a:t>Footer</a:t>
            </a:r>
          </a:p>
        </p:txBody>
      </p:sp>
      <p:sp>
        <p:nvSpPr>
          <p:cNvPr id="6" name="PlaceHolder 5"/>
          <p:cNvSpPr>
            <a:spLocks noGrp="1"/>
          </p:cNvSpPr>
          <p:nvPr>
            <p:ph type="sldNum" idx="15"/>
          </p:nvPr>
        </p:nvSpPr>
        <p:spPr/>
        <p:txBody>
          <a:bodyPr/>
          <a:p>
            <a:fld id="{478034AD-BAED-4960-809D-DE42A90CA36F}" type="slidenum">
              <a:t>&lt;#&gt;</a:t>
            </a:fld>
          </a:p>
        </p:txBody>
      </p:sp>
      <p:sp>
        <p:nvSpPr>
          <p:cNvPr id="7" name="PlaceHolder 6"/>
          <p:cNvSpPr>
            <a:spLocks noGrp="1"/>
          </p:cNvSpPr>
          <p:nvPr>
            <p:ph type="dt" idx="13"/>
          </p:nvPr>
        </p:nvSpPr>
        <p:spPr/>
        <p:txBody>
          <a:bodyPr/>
          <a:p>
            <a:r>
              <a:rPr lang="en-US"/>
              <a:t/>
            </a: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1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14"/>
          </p:nvPr>
        </p:nvSpPr>
        <p:spPr/>
        <p:txBody>
          <a:bodyPr/>
          <a:p>
            <a:r>
              <a:t>Footer</a:t>
            </a:r>
          </a:p>
        </p:txBody>
      </p:sp>
      <p:sp>
        <p:nvSpPr>
          <p:cNvPr id="4" name="PlaceHolder 3"/>
          <p:cNvSpPr>
            <a:spLocks noGrp="1"/>
          </p:cNvSpPr>
          <p:nvPr>
            <p:ph type="sldNum" idx="15"/>
          </p:nvPr>
        </p:nvSpPr>
        <p:spPr/>
        <p:txBody>
          <a:bodyPr/>
          <a:p>
            <a:fld id="{895C7F2B-88E3-40C2-86AA-92679DAE6FD1}" type="slidenum">
              <a:t>&lt;#&gt;</a:t>
            </a:fld>
          </a:p>
        </p:txBody>
      </p:sp>
      <p:sp>
        <p:nvSpPr>
          <p:cNvPr id="5" name="PlaceHolder 4"/>
          <p:cNvSpPr>
            <a:spLocks noGrp="1"/>
          </p:cNvSpPr>
          <p:nvPr>
            <p:ph type="dt" idx="13"/>
          </p:nvPr>
        </p:nvSpPr>
        <p:spPr/>
        <p:txBody>
          <a:bodyPr/>
          <a:p>
            <a:r>
              <a:rPr lang="en-US"/>
              <a:t/>
            </a: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18"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4"/>
          </p:nvPr>
        </p:nvSpPr>
        <p:spPr/>
        <p:txBody>
          <a:bodyPr/>
          <a:p>
            <a:r>
              <a:t>Footer</a:t>
            </a:r>
          </a:p>
        </p:txBody>
      </p:sp>
      <p:sp>
        <p:nvSpPr>
          <p:cNvPr id="4" name="PlaceHolder 3"/>
          <p:cNvSpPr>
            <a:spLocks noGrp="1"/>
          </p:cNvSpPr>
          <p:nvPr>
            <p:ph type="sldNum" idx="15"/>
          </p:nvPr>
        </p:nvSpPr>
        <p:spPr/>
        <p:txBody>
          <a:bodyPr/>
          <a:p>
            <a:fld id="{267FE729-CB87-42F0-8EF7-9BB8C75661A6}" type="slidenum">
              <a:t>&lt;#&gt;</a:t>
            </a:fld>
          </a:p>
        </p:txBody>
      </p:sp>
      <p:sp>
        <p:nvSpPr>
          <p:cNvPr id="5" name="PlaceHolder 4"/>
          <p:cNvSpPr>
            <a:spLocks noGrp="1"/>
          </p:cNvSpPr>
          <p:nvPr>
            <p:ph type="dt" idx="13"/>
          </p:nvPr>
        </p:nvSpPr>
        <p:spPr/>
        <p:txBody>
          <a:bodyPr/>
          <a:p>
            <a:r>
              <a:rPr lang="en-US"/>
              <a:t/>
            </a: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620"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21"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22"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14"/>
          </p:nvPr>
        </p:nvSpPr>
        <p:spPr/>
        <p:txBody>
          <a:bodyPr/>
          <a:p>
            <a:r>
              <a:t>Footer</a:t>
            </a:r>
          </a:p>
        </p:txBody>
      </p:sp>
      <p:sp>
        <p:nvSpPr>
          <p:cNvPr id="7" name="PlaceHolder 6"/>
          <p:cNvSpPr>
            <a:spLocks noGrp="1"/>
          </p:cNvSpPr>
          <p:nvPr>
            <p:ph type="sldNum" idx="15"/>
          </p:nvPr>
        </p:nvSpPr>
        <p:spPr/>
        <p:txBody>
          <a:bodyPr/>
          <a:p>
            <a:fld id="{384BBA83-90C0-4833-BC1D-3CD034327806}" type="slidenum">
              <a:t>&lt;#&gt;</a:t>
            </a:fld>
          </a:p>
        </p:txBody>
      </p:sp>
      <p:sp>
        <p:nvSpPr>
          <p:cNvPr id="8" name="PlaceHolder 7"/>
          <p:cNvSpPr>
            <a:spLocks noGrp="1"/>
          </p:cNvSpPr>
          <p:nvPr>
            <p:ph type="dt" idx="13"/>
          </p:nvPr>
        </p:nvSpPr>
        <p:spPr/>
        <p:txBody>
          <a:bodyPr/>
          <a:p>
            <a:r>
              <a:rPr lang="en-US"/>
              <a:t/>
            </a: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2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624"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25"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26"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14"/>
          </p:nvPr>
        </p:nvSpPr>
        <p:spPr/>
        <p:txBody>
          <a:bodyPr/>
          <a:p>
            <a:r>
              <a:t>Footer</a:t>
            </a:r>
          </a:p>
        </p:txBody>
      </p:sp>
      <p:sp>
        <p:nvSpPr>
          <p:cNvPr id="7" name="PlaceHolder 6"/>
          <p:cNvSpPr>
            <a:spLocks noGrp="1"/>
          </p:cNvSpPr>
          <p:nvPr>
            <p:ph type="sldNum" idx="15"/>
          </p:nvPr>
        </p:nvSpPr>
        <p:spPr/>
        <p:txBody>
          <a:bodyPr/>
          <a:p>
            <a:fld id="{4044218E-B878-4A92-BC48-A2462A977E97}" type="slidenum">
              <a:t>&lt;#&gt;</a:t>
            </a:fld>
          </a:p>
        </p:txBody>
      </p:sp>
      <p:sp>
        <p:nvSpPr>
          <p:cNvPr id="8" name="PlaceHolder 7"/>
          <p:cNvSpPr>
            <a:spLocks noGrp="1"/>
          </p:cNvSpPr>
          <p:nvPr>
            <p:ph type="dt" idx="13"/>
          </p:nvPr>
        </p:nvSpPr>
        <p:spPr/>
        <p:txBody>
          <a:bodyPr/>
          <a:p>
            <a:r>
              <a:rPr lang="en-US"/>
              <a:t/>
            </a: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2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628"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29"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30"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14"/>
          </p:nvPr>
        </p:nvSpPr>
        <p:spPr/>
        <p:txBody>
          <a:bodyPr/>
          <a:p>
            <a:r>
              <a:t>Footer</a:t>
            </a:r>
          </a:p>
        </p:txBody>
      </p:sp>
      <p:sp>
        <p:nvSpPr>
          <p:cNvPr id="7" name="PlaceHolder 6"/>
          <p:cNvSpPr>
            <a:spLocks noGrp="1"/>
          </p:cNvSpPr>
          <p:nvPr>
            <p:ph type="sldNum" idx="15"/>
          </p:nvPr>
        </p:nvSpPr>
        <p:spPr/>
        <p:txBody>
          <a:bodyPr/>
          <a:p>
            <a:fld id="{DC60251E-9169-411D-9DA4-0D8B6EEA39A6}" type="slidenum">
              <a:t>&lt;#&gt;</a:t>
            </a:fld>
          </a:p>
        </p:txBody>
      </p:sp>
      <p:sp>
        <p:nvSpPr>
          <p:cNvPr id="8" name="PlaceHolder 7"/>
          <p:cNvSpPr>
            <a:spLocks noGrp="1"/>
          </p:cNvSpPr>
          <p:nvPr>
            <p:ph type="dt" idx="13"/>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2"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3"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4"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C2BA2966-D1D1-49DE-B2F5-2962911D9C37}"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632"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33"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14"/>
          </p:nvPr>
        </p:nvSpPr>
        <p:spPr/>
        <p:txBody>
          <a:bodyPr/>
          <a:p>
            <a:r>
              <a:t>Footer</a:t>
            </a:r>
          </a:p>
        </p:txBody>
      </p:sp>
      <p:sp>
        <p:nvSpPr>
          <p:cNvPr id="6" name="PlaceHolder 5"/>
          <p:cNvSpPr>
            <a:spLocks noGrp="1"/>
          </p:cNvSpPr>
          <p:nvPr>
            <p:ph type="sldNum" idx="15"/>
          </p:nvPr>
        </p:nvSpPr>
        <p:spPr/>
        <p:txBody>
          <a:bodyPr/>
          <a:p>
            <a:fld id="{364D2EE0-FB1B-438F-940B-103C50686A0D}" type="slidenum">
              <a:t>&lt;#&gt;</a:t>
            </a:fld>
          </a:p>
        </p:txBody>
      </p:sp>
      <p:sp>
        <p:nvSpPr>
          <p:cNvPr id="7" name="PlaceHolder 6"/>
          <p:cNvSpPr>
            <a:spLocks noGrp="1"/>
          </p:cNvSpPr>
          <p:nvPr>
            <p:ph type="dt" idx="13"/>
          </p:nvPr>
        </p:nvSpPr>
        <p:spPr/>
        <p:txBody>
          <a:bodyPr/>
          <a:p>
            <a:r>
              <a:rPr lang="en-US"/>
              <a:t/>
            </a: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3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635"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36"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37"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38"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14"/>
          </p:nvPr>
        </p:nvSpPr>
        <p:spPr/>
        <p:txBody>
          <a:bodyPr/>
          <a:p>
            <a:r>
              <a:t>Footer</a:t>
            </a:r>
          </a:p>
        </p:txBody>
      </p:sp>
      <p:sp>
        <p:nvSpPr>
          <p:cNvPr id="8" name="PlaceHolder 7"/>
          <p:cNvSpPr>
            <a:spLocks noGrp="1"/>
          </p:cNvSpPr>
          <p:nvPr>
            <p:ph type="sldNum" idx="15"/>
          </p:nvPr>
        </p:nvSpPr>
        <p:spPr/>
        <p:txBody>
          <a:bodyPr/>
          <a:p>
            <a:fld id="{4C9478E1-548E-4966-A2F7-2CA4E868BAE2}" type="slidenum">
              <a:t>&lt;#&gt;</a:t>
            </a:fld>
          </a:p>
        </p:txBody>
      </p:sp>
      <p:sp>
        <p:nvSpPr>
          <p:cNvPr id="9" name="PlaceHolder 8"/>
          <p:cNvSpPr>
            <a:spLocks noGrp="1"/>
          </p:cNvSpPr>
          <p:nvPr>
            <p:ph type="dt" idx="13"/>
          </p:nvPr>
        </p:nvSpPr>
        <p:spPr/>
        <p:txBody>
          <a:bodyPr/>
          <a:p>
            <a:r>
              <a:rPr lang="en-US"/>
              <a:t/>
            </a: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3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640"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641"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642"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643"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644"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645"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14"/>
          </p:nvPr>
        </p:nvSpPr>
        <p:spPr/>
        <p:txBody>
          <a:bodyPr/>
          <a:p>
            <a:r>
              <a:t>Footer</a:t>
            </a:r>
          </a:p>
        </p:txBody>
      </p:sp>
      <p:sp>
        <p:nvSpPr>
          <p:cNvPr id="10" name="PlaceHolder 9"/>
          <p:cNvSpPr>
            <a:spLocks noGrp="1"/>
          </p:cNvSpPr>
          <p:nvPr>
            <p:ph type="sldNum" idx="15"/>
          </p:nvPr>
        </p:nvSpPr>
        <p:spPr/>
        <p:txBody>
          <a:bodyPr/>
          <a:p>
            <a:fld id="{8362C497-8107-432B-8BF4-AE1F08B014F4}" type="slidenum">
              <a:t>&lt;#&gt;</a:t>
            </a:fld>
          </a:p>
        </p:txBody>
      </p:sp>
      <p:sp>
        <p:nvSpPr>
          <p:cNvPr id="11" name="PlaceHolder 10"/>
          <p:cNvSpPr>
            <a:spLocks noGrp="1"/>
          </p:cNvSpPr>
          <p:nvPr>
            <p:ph type="dt" idx="13"/>
          </p:nvPr>
        </p:nvSpPr>
        <p:spPr/>
        <p:txBody>
          <a:bodyPr/>
          <a:p>
            <a:r>
              <a:rPr lang="en-US"/>
              <a:t/>
            </a: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7"/>
          </p:nvPr>
        </p:nvSpPr>
        <p:spPr/>
        <p:txBody>
          <a:bodyPr/>
          <a:p>
            <a:r>
              <a:t>Footer</a:t>
            </a:r>
          </a:p>
        </p:txBody>
      </p:sp>
      <p:sp>
        <p:nvSpPr>
          <p:cNvPr id="3" name="PlaceHolder 2"/>
          <p:cNvSpPr>
            <a:spLocks noGrp="1"/>
          </p:cNvSpPr>
          <p:nvPr>
            <p:ph type="sldNum" idx="18"/>
          </p:nvPr>
        </p:nvSpPr>
        <p:spPr/>
        <p:txBody>
          <a:bodyPr/>
          <a:p>
            <a:fld id="{AC5A6C1C-8799-4567-B3C0-0ABEA87B04FD}" type="slidenum">
              <a:t>&lt;#&gt;</a:t>
            </a:fld>
          </a:p>
        </p:txBody>
      </p:sp>
      <p:sp>
        <p:nvSpPr>
          <p:cNvPr id="4" name="PlaceHolder 3"/>
          <p:cNvSpPr>
            <a:spLocks noGrp="1"/>
          </p:cNvSpPr>
          <p:nvPr>
            <p:ph type="dt" idx="16"/>
          </p:nvPr>
        </p:nvSpPr>
        <p:spPr/>
        <p:txBody>
          <a:bodyPr/>
          <a:p>
            <a:r>
              <a:rPr lang="en-US"/>
              <a:t/>
            </a:r>
          </a:p>
        </p:txBody>
      </p:sp>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3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39"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7"/>
          </p:nvPr>
        </p:nvSpPr>
        <p:spPr/>
        <p:txBody>
          <a:bodyPr/>
          <a:p>
            <a:r>
              <a:t>Footer</a:t>
            </a:r>
          </a:p>
        </p:txBody>
      </p:sp>
      <p:sp>
        <p:nvSpPr>
          <p:cNvPr id="5" name="PlaceHolder 4"/>
          <p:cNvSpPr>
            <a:spLocks noGrp="1"/>
          </p:cNvSpPr>
          <p:nvPr>
            <p:ph type="sldNum" idx="18"/>
          </p:nvPr>
        </p:nvSpPr>
        <p:spPr/>
        <p:txBody>
          <a:bodyPr/>
          <a:p>
            <a:fld id="{3F59D3EB-0F9A-48FC-AA2B-0A559DF9D121}" type="slidenum">
              <a:t>&lt;#&gt;</a:t>
            </a:fld>
          </a:p>
        </p:txBody>
      </p:sp>
      <p:sp>
        <p:nvSpPr>
          <p:cNvPr id="6" name="PlaceHolder 5"/>
          <p:cNvSpPr>
            <a:spLocks noGrp="1"/>
          </p:cNvSpPr>
          <p:nvPr>
            <p:ph type="dt" idx="16"/>
          </p:nvPr>
        </p:nvSpPr>
        <p:spPr/>
        <p:txBody>
          <a:bodyPr/>
          <a:p>
            <a:r>
              <a:rPr lang="en-US"/>
              <a:t/>
            </a: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4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41"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17"/>
          </p:nvPr>
        </p:nvSpPr>
        <p:spPr/>
        <p:txBody>
          <a:bodyPr/>
          <a:p>
            <a:r>
              <a:t>Footer</a:t>
            </a:r>
          </a:p>
        </p:txBody>
      </p:sp>
      <p:sp>
        <p:nvSpPr>
          <p:cNvPr id="5" name="PlaceHolder 4"/>
          <p:cNvSpPr>
            <a:spLocks noGrp="1"/>
          </p:cNvSpPr>
          <p:nvPr>
            <p:ph type="sldNum" idx="18"/>
          </p:nvPr>
        </p:nvSpPr>
        <p:spPr/>
        <p:txBody>
          <a:bodyPr/>
          <a:p>
            <a:fld id="{5E9DB4C8-E8B9-433C-9AA4-88D2AF91EF88}" type="slidenum">
              <a:t>&lt;#&gt;</a:t>
            </a:fld>
          </a:p>
        </p:txBody>
      </p:sp>
      <p:sp>
        <p:nvSpPr>
          <p:cNvPr id="6" name="PlaceHolder 5"/>
          <p:cNvSpPr>
            <a:spLocks noGrp="1"/>
          </p:cNvSpPr>
          <p:nvPr>
            <p:ph type="dt" idx="16"/>
          </p:nvPr>
        </p:nvSpPr>
        <p:spPr/>
        <p:txBody>
          <a:bodyPr/>
          <a:p>
            <a:r>
              <a:rPr lang="en-US"/>
              <a:t/>
            </a: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4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43"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44"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17"/>
          </p:nvPr>
        </p:nvSpPr>
        <p:spPr/>
        <p:txBody>
          <a:bodyPr/>
          <a:p>
            <a:r>
              <a:t>Footer</a:t>
            </a:r>
          </a:p>
        </p:txBody>
      </p:sp>
      <p:sp>
        <p:nvSpPr>
          <p:cNvPr id="6" name="PlaceHolder 5"/>
          <p:cNvSpPr>
            <a:spLocks noGrp="1"/>
          </p:cNvSpPr>
          <p:nvPr>
            <p:ph type="sldNum" idx="18"/>
          </p:nvPr>
        </p:nvSpPr>
        <p:spPr/>
        <p:txBody>
          <a:bodyPr/>
          <a:p>
            <a:fld id="{D4EB99DB-4391-4CDD-AC01-62C0D37C82B1}" type="slidenum">
              <a:t>&lt;#&gt;</a:t>
            </a:fld>
          </a:p>
        </p:txBody>
      </p:sp>
      <p:sp>
        <p:nvSpPr>
          <p:cNvPr id="7" name="PlaceHolder 6"/>
          <p:cNvSpPr>
            <a:spLocks noGrp="1"/>
          </p:cNvSpPr>
          <p:nvPr>
            <p:ph type="dt" idx="16"/>
          </p:nvPr>
        </p:nvSpPr>
        <p:spPr/>
        <p:txBody>
          <a:bodyPr/>
          <a:p>
            <a:r>
              <a:rPr lang="en-US"/>
              <a:t/>
            </a: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4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17"/>
          </p:nvPr>
        </p:nvSpPr>
        <p:spPr/>
        <p:txBody>
          <a:bodyPr/>
          <a:p>
            <a:r>
              <a:t>Footer</a:t>
            </a:r>
          </a:p>
        </p:txBody>
      </p:sp>
      <p:sp>
        <p:nvSpPr>
          <p:cNvPr id="4" name="PlaceHolder 3"/>
          <p:cNvSpPr>
            <a:spLocks noGrp="1"/>
          </p:cNvSpPr>
          <p:nvPr>
            <p:ph type="sldNum" idx="18"/>
          </p:nvPr>
        </p:nvSpPr>
        <p:spPr/>
        <p:txBody>
          <a:bodyPr/>
          <a:p>
            <a:fld id="{E19C4D05-5823-47DE-9C13-FCAA252455B8}" type="slidenum">
              <a:t>&lt;#&gt;</a:t>
            </a:fld>
          </a:p>
        </p:txBody>
      </p:sp>
      <p:sp>
        <p:nvSpPr>
          <p:cNvPr id="5" name="PlaceHolder 4"/>
          <p:cNvSpPr>
            <a:spLocks noGrp="1"/>
          </p:cNvSpPr>
          <p:nvPr>
            <p:ph type="dt" idx="16"/>
          </p:nvPr>
        </p:nvSpPr>
        <p:spPr/>
        <p:txBody>
          <a:bodyPr/>
          <a:p>
            <a:r>
              <a:rPr lang="en-US"/>
              <a:t/>
            </a: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46"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7"/>
          </p:nvPr>
        </p:nvSpPr>
        <p:spPr/>
        <p:txBody>
          <a:bodyPr/>
          <a:p>
            <a:r>
              <a:t>Footer</a:t>
            </a:r>
          </a:p>
        </p:txBody>
      </p:sp>
      <p:sp>
        <p:nvSpPr>
          <p:cNvPr id="4" name="PlaceHolder 3"/>
          <p:cNvSpPr>
            <a:spLocks noGrp="1"/>
          </p:cNvSpPr>
          <p:nvPr>
            <p:ph type="sldNum" idx="18"/>
          </p:nvPr>
        </p:nvSpPr>
        <p:spPr/>
        <p:txBody>
          <a:bodyPr/>
          <a:p>
            <a:fld id="{5B203EAB-5971-44B8-866C-81F5C2E8CC6D}" type="slidenum">
              <a:t>&lt;#&gt;</a:t>
            </a:fld>
          </a:p>
        </p:txBody>
      </p:sp>
      <p:sp>
        <p:nvSpPr>
          <p:cNvPr id="5" name="PlaceHolder 4"/>
          <p:cNvSpPr>
            <a:spLocks noGrp="1"/>
          </p:cNvSpPr>
          <p:nvPr>
            <p:ph type="dt" idx="16"/>
          </p:nvPr>
        </p:nvSpPr>
        <p:spPr/>
        <p:txBody>
          <a:bodyPr/>
          <a:p>
            <a:r>
              <a:rPr lang="en-US"/>
              <a:t/>
            </a: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4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48"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49"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50"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17"/>
          </p:nvPr>
        </p:nvSpPr>
        <p:spPr/>
        <p:txBody>
          <a:bodyPr/>
          <a:p>
            <a:r>
              <a:t>Footer</a:t>
            </a:r>
          </a:p>
        </p:txBody>
      </p:sp>
      <p:sp>
        <p:nvSpPr>
          <p:cNvPr id="7" name="PlaceHolder 6"/>
          <p:cNvSpPr>
            <a:spLocks noGrp="1"/>
          </p:cNvSpPr>
          <p:nvPr>
            <p:ph type="sldNum" idx="18"/>
          </p:nvPr>
        </p:nvSpPr>
        <p:spPr/>
        <p:txBody>
          <a:bodyPr/>
          <a:p>
            <a:fld id="{689CA866-523A-4EA1-B967-7290DD6B1658}" type="slidenum">
              <a:t>&lt;#&gt;</a:t>
            </a:fld>
          </a:p>
        </p:txBody>
      </p:sp>
      <p:sp>
        <p:nvSpPr>
          <p:cNvPr id="8" name="PlaceHolder 7"/>
          <p:cNvSpPr>
            <a:spLocks noGrp="1"/>
          </p:cNvSpPr>
          <p:nvPr>
            <p:ph type="dt" idx="16"/>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6"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7"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8"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51588FE6-5F45-4B29-A99B-AB26DA3693A8}"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5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52"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53"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54"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17"/>
          </p:nvPr>
        </p:nvSpPr>
        <p:spPr/>
        <p:txBody>
          <a:bodyPr/>
          <a:p>
            <a:r>
              <a:t>Footer</a:t>
            </a:r>
          </a:p>
        </p:txBody>
      </p:sp>
      <p:sp>
        <p:nvSpPr>
          <p:cNvPr id="7" name="PlaceHolder 6"/>
          <p:cNvSpPr>
            <a:spLocks noGrp="1"/>
          </p:cNvSpPr>
          <p:nvPr>
            <p:ph type="sldNum" idx="18"/>
          </p:nvPr>
        </p:nvSpPr>
        <p:spPr/>
        <p:txBody>
          <a:bodyPr/>
          <a:p>
            <a:fld id="{61CF649A-2CD2-4F42-9547-B3FF8946C636}" type="slidenum">
              <a:t>&lt;#&gt;</a:t>
            </a:fld>
          </a:p>
        </p:txBody>
      </p:sp>
      <p:sp>
        <p:nvSpPr>
          <p:cNvPr id="8" name="PlaceHolder 7"/>
          <p:cNvSpPr>
            <a:spLocks noGrp="1"/>
          </p:cNvSpPr>
          <p:nvPr>
            <p:ph type="dt" idx="16"/>
          </p:nvPr>
        </p:nvSpPr>
        <p:spPr/>
        <p:txBody>
          <a:bodyPr/>
          <a:p>
            <a:r>
              <a:rPr lang="en-US"/>
              <a:t/>
            </a: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5"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56"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57"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58"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17"/>
          </p:nvPr>
        </p:nvSpPr>
        <p:spPr/>
        <p:txBody>
          <a:bodyPr/>
          <a:p>
            <a:r>
              <a:t>Footer</a:t>
            </a:r>
          </a:p>
        </p:txBody>
      </p:sp>
      <p:sp>
        <p:nvSpPr>
          <p:cNvPr id="7" name="PlaceHolder 6"/>
          <p:cNvSpPr>
            <a:spLocks noGrp="1"/>
          </p:cNvSpPr>
          <p:nvPr>
            <p:ph type="sldNum" idx="18"/>
          </p:nvPr>
        </p:nvSpPr>
        <p:spPr/>
        <p:txBody>
          <a:bodyPr/>
          <a:p>
            <a:fld id="{8259FB9F-3776-499E-9E00-08440DB63F26}" type="slidenum">
              <a:t>&lt;#&gt;</a:t>
            </a:fld>
          </a:p>
        </p:txBody>
      </p:sp>
      <p:sp>
        <p:nvSpPr>
          <p:cNvPr id="8" name="PlaceHolder 7"/>
          <p:cNvSpPr>
            <a:spLocks noGrp="1"/>
          </p:cNvSpPr>
          <p:nvPr>
            <p:ph type="dt" idx="16"/>
          </p:nvPr>
        </p:nvSpPr>
        <p:spPr/>
        <p:txBody>
          <a:bodyPr/>
          <a:p>
            <a:r>
              <a:rPr lang="en-US"/>
              <a:t/>
            </a: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5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60"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61"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17"/>
          </p:nvPr>
        </p:nvSpPr>
        <p:spPr/>
        <p:txBody>
          <a:bodyPr/>
          <a:p>
            <a:r>
              <a:t>Footer</a:t>
            </a:r>
          </a:p>
        </p:txBody>
      </p:sp>
      <p:sp>
        <p:nvSpPr>
          <p:cNvPr id="6" name="PlaceHolder 5"/>
          <p:cNvSpPr>
            <a:spLocks noGrp="1"/>
          </p:cNvSpPr>
          <p:nvPr>
            <p:ph type="sldNum" idx="18"/>
          </p:nvPr>
        </p:nvSpPr>
        <p:spPr/>
        <p:txBody>
          <a:bodyPr/>
          <a:p>
            <a:fld id="{74201F87-BBB9-4998-8788-8000D7A9CE18}" type="slidenum">
              <a:t>&lt;#&gt;</a:t>
            </a:fld>
          </a:p>
        </p:txBody>
      </p:sp>
      <p:sp>
        <p:nvSpPr>
          <p:cNvPr id="7" name="PlaceHolder 6"/>
          <p:cNvSpPr>
            <a:spLocks noGrp="1"/>
          </p:cNvSpPr>
          <p:nvPr>
            <p:ph type="dt" idx="16"/>
          </p:nvPr>
        </p:nvSpPr>
        <p:spPr/>
        <p:txBody>
          <a:bodyPr/>
          <a:p>
            <a:r>
              <a:rPr lang="en-US"/>
              <a:t/>
            </a: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6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63"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64"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65"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66"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17"/>
          </p:nvPr>
        </p:nvSpPr>
        <p:spPr/>
        <p:txBody>
          <a:bodyPr/>
          <a:p>
            <a:r>
              <a:t>Footer</a:t>
            </a:r>
          </a:p>
        </p:txBody>
      </p:sp>
      <p:sp>
        <p:nvSpPr>
          <p:cNvPr id="8" name="PlaceHolder 7"/>
          <p:cNvSpPr>
            <a:spLocks noGrp="1"/>
          </p:cNvSpPr>
          <p:nvPr>
            <p:ph type="sldNum" idx="18"/>
          </p:nvPr>
        </p:nvSpPr>
        <p:spPr/>
        <p:txBody>
          <a:bodyPr/>
          <a:p>
            <a:fld id="{4AEDC02F-3EEF-4C81-A860-45A185CA09F7}" type="slidenum">
              <a:t>&lt;#&gt;</a:t>
            </a:fld>
          </a:p>
        </p:txBody>
      </p:sp>
      <p:sp>
        <p:nvSpPr>
          <p:cNvPr id="9" name="PlaceHolder 8"/>
          <p:cNvSpPr>
            <a:spLocks noGrp="1"/>
          </p:cNvSpPr>
          <p:nvPr>
            <p:ph type="dt" idx="16"/>
          </p:nvPr>
        </p:nvSpPr>
        <p:spPr/>
        <p:txBody>
          <a:bodyPr/>
          <a:p>
            <a:r>
              <a:rPr lang="en-US"/>
              <a:t/>
            </a: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67"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768"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769"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770"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771"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772"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773"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17"/>
          </p:nvPr>
        </p:nvSpPr>
        <p:spPr/>
        <p:txBody>
          <a:bodyPr/>
          <a:p>
            <a:r>
              <a:t>Footer</a:t>
            </a:r>
          </a:p>
        </p:txBody>
      </p:sp>
      <p:sp>
        <p:nvSpPr>
          <p:cNvPr id="10" name="PlaceHolder 9"/>
          <p:cNvSpPr>
            <a:spLocks noGrp="1"/>
          </p:cNvSpPr>
          <p:nvPr>
            <p:ph type="sldNum" idx="18"/>
          </p:nvPr>
        </p:nvSpPr>
        <p:spPr/>
        <p:txBody>
          <a:bodyPr/>
          <a:p>
            <a:fld id="{D9590864-5BA6-4048-BC36-17EF9E466E1D}" type="slidenum">
              <a:t>&lt;#&gt;</a:t>
            </a:fld>
          </a:p>
        </p:txBody>
      </p:sp>
      <p:sp>
        <p:nvSpPr>
          <p:cNvPr id="11" name="PlaceHolder 10"/>
          <p:cNvSpPr>
            <a:spLocks noGrp="1"/>
          </p:cNvSpPr>
          <p:nvPr>
            <p:ph type="dt" idx="16"/>
          </p:nvPr>
        </p:nvSpPr>
        <p:spPr/>
        <p:txBody>
          <a:bodyPr/>
          <a:p>
            <a:r>
              <a:rPr lang="en-US"/>
              <a:t/>
            </a: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0"/>
          </p:nvPr>
        </p:nvSpPr>
        <p:spPr/>
        <p:txBody>
          <a:bodyPr/>
          <a:p>
            <a:r>
              <a:t>Footer</a:t>
            </a:r>
          </a:p>
        </p:txBody>
      </p:sp>
      <p:sp>
        <p:nvSpPr>
          <p:cNvPr id="3" name="PlaceHolder 2"/>
          <p:cNvSpPr>
            <a:spLocks noGrp="1"/>
          </p:cNvSpPr>
          <p:nvPr>
            <p:ph type="sldNum" idx="21"/>
          </p:nvPr>
        </p:nvSpPr>
        <p:spPr/>
        <p:txBody>
          <a:bodyPr/>
          <a:p>
            <a:fld id="{4D659FC9-FBFE-4983-9C04-5CF45E06DE1D}" type="slidenum">
              <a:t>&lt;#&gt;</a:t>
            </a:fld>
          </a:p>
        </p:txBody>
      </p:sp>
      <p:sp>
        <p:nvSpPr>
          <p:cNvPr id="4" name="PlaceHolder 3"/>
          <p:cNvSpPr>
            <a:spLocks noGrp="1"/>
          </p:cNvSpPr>
          <p:nvPr>
            <p:ph type="dt" idx="19"/>
          </p:nvPr>
        </p:nvSpPr>
        <p:spPr/>
        <p:txBody>
          <a:bodyPr/>
          <a:p>
            <a:r>
              <a:rPr lang="en-US"/>
              <a:t/>
            </a:r>
          </a:p>
        </p:txBody>
      </p:sp>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4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50"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20"/>
          </p:nvPr>
        </p:nvSpPr>
        <p:spPr/>
        <p:txBody>
          <a:bodyPr/>
          <a:p>
            <a:r>
              <a:t>Footer</a:t>
            </a:r>
          </a:p>
        </p:txBody>
      </p:sp>
      <p:sp>
        <p:nvSpPr>
          <p:cNvPr id="5" name="PlaceHolder 4"/>
          <p:cNvSpPr>
            <a:spLocks noGrp="1"/>
          </p:cNvSpPr>
          <p:nvPr>
            <p:ph type="sldNum" idx="21"/>
          </p:nvPr>
        </p:nvSpPr>
        <p:spPr/>
        <p:txBody>
          <a:bodyPr/>
          <a:p>
            <a:fld id="{89B8F8A5-19AC-4A0F-B492-0B977C053FA9}" type="slidenum">
              <a:t>&lt;#&gt;</a:t>
            </a:fld>
          </a:p>
        </p:txBody>
      </p:sp>
      <p:sp>
        <p:nvSpPr>
          <p:cNvPr id="6" name="PlaceHolder 5"/>
          <p:cNvSpPr>
            <a:spLocks noGrp="1"/>
          </p:cNvSpPr>
          <p:nvPr>
            <p:ph type="dt" idx="19"/>
          </p:nvPr>
        </p:nvSpPr>
        <p:spPr/>
        <p:txBody>
          <a:bodyPr/>
          <a:p>
            <a:r>
              <a:rPr lang="en-US"/>
              <a:t/>
            </a: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1"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52"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20"/>
          </p:nvPr>
        </p:nvSpPr>
        <p:spPr/>
        <p:txBody>
          <a:bodyPr/>
          <a:p>
            <a:r>
              <a:t>Footer</a:t>
            </a:r>
          </a:p>
        </p:txBody>
      </p:sp>
      <p:sp>
        <p:nvSpPr>
          <p:cNvPr id="5" name="PlaceHolder 4"/>
          <p:cNvSpPr>
            <a:spLocks noGrp="1"/>
          </p:cNvSpPr>
          <p:nvPr>
            <p:ph type="sldNum" idx="21"/>
          </p:nvPr>
        </p:nvSpPr>
        <p:spPr/>
        <p:txBody>
          <a:bodyPr/>
          <a:p>
            <a:fld id="{8C6332EF-BA83-44EE-8BE4-0ECF496DB4D2}" type="slidenum">
              <a:t>&lt;#&gt;</a:t>
            </a:fld>
          </a:p>
        </p:txBody>
      </p:sp>
      <p:sp>
        <p:nvSpPr>
          <p:cNvPr id="6" name="PlaceHolder 5"/>
          <p:cNvSpPr>
            <a:spLocks noGrp="1"/>
          </p:cNvSpPr>
          <p:nvPr>
            <p:ph type="dt" idx="19"/>
          </p:nvPr>
        </p:nvSpPr>
        <p:spPr/>
        <p:txBody>
          <a:bodyPr/>
          <a:p>
            <a:r>
              <a:rPr lang="en-US"/>
              <a:t/>
            </a: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5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54"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55"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0"/>
          </p:nvPr>
        </p:nvSpPr>
        <p:spPr/>
        <p:txBody>
          <a:bodyPr/>
          <a:p>
            <a:r>
              <a:t>Footer</a:t>
            </a:r>
          </a:p>
        </p:txBody>
      </p:sp>
      <p:sp>
        <p:nvSpPr>
          <p:cNvPr id="6" name="PlaceHolder 5"/>
          <p:cNvSpPr>
            <a:spLocks noGrp="1"/>
          </p:cNvSpPr>
          <p:nvPr>
            <p:ph type="sldNum" idx="21"/>
          </p:nvPr>
        </p:nvSpPr>
        <p:spPr/>
        <p:txBody>
          <a:bodyPr/>
          <a:p>
            <a:fld id="{B58B024B-A2A6-47AD-A94B-7C2682AD9375}" type="slidenum">
              <a:t>&lt;#&gt;</a:t>
            </a:fld>
          </a:p>
        </p:txBody>
      </p:sp>
      <p:sp>
        <p:nvSpPr>
          <p:cNvPr id="7" name="PlaceHolder 6"/>
          <p:cNvSpPr>
            <a:spLocks noGrp="1"/>
          </p:cNvSpPr>
          <p:nvPr>
            <p:ph type="dt" idx="19"/>
          </p:nvPr>
        </p:nvSpPr>
        <p:spPr/>
        <p:txBody>
          <a:bodyPr/>
          <a:p>
            <a:r>
              <a:rPr lang="en-US"/>
              <a:t/>
            </a: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3" name="PlaceHolder 2"/>
          <p:cNvSpPr>
            <a:spLocks noGrp="1"/>
          </p:cNvSpPr>
          <p:nvPr>
            <p:ph type="ftr" idx="20"/>
          </p:nvPr>
        </p:nvSpPr>
        <p:spPr/>
        <p:txBody>
          <a:bodyPr/>
          <a:p>
            <a:r>
              <a:t>Footer</a:t>
            </a:r>
          </a:p>
        </p:txBody>
      </p:sp>
      <p:sp>
        <p:nvSpPr>
          <p:cNvPr id="4" name="PlaceHolder 3"/>
          <p:cNvSpPr>
            <a:spLocks noGrp="1"/>
          </p:cNvSpPr>
          <p:nvPr>
            <p:ph type="sldNum" idx="21"/>
          </p:nvPr>
        </p:nvSpPr>
        <p:spPr/>
        <p:txBody>
          <a:bodyPr/>
          <a:p>
            <a:fld id="{A85846B1-CF03-4247-9C9F-E28FEDBEBC9C}" type="slidenum">
              <a:t>&lt;#&gt;</a:t>
            </a:fld>
          </a:p>
        </p:txBody>
      </p:sp>
      <p:sp>
        <p:nvSpPr>
          <p:cNvPr id="5" name="PlaceHolder 4"/>
          <p:cNvSpPr>
            <a:spLocks noGrp="1"/>
          </p:cNvSpPr>
          <p:nvPr>
            <p:ph type="dt" idx="19"/>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0"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1"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92"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56661948-58BF-467D-9B3E-719DA347C51B}"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57" name="PlaceHolder 1"/>
          <p:cNvSpPr>
            <a:spLocks noGrp="1"/>
          </p:cNvSpPr>
          <p:nvPr>
            <p:ph type="subTitle"/>
          </p:nvPr>
        </p:nvSpPr>
        <p:spPr>
          <a:xfrm>
            <a:off x="1994400" y="421200"/>
            <a:ext cx="9862200" cy="17434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20"/>
          </p:nvPr>
        </p:nvSpPr>
        <p:spPr/>
        <p:txBody>
          <a:bodyPr/>
          <a:p>
            <a:r>
              <a:t>Footer</a:t>
            </a:r>
          </a:p>
        </p:txBody>
      </p:sp>
      <p:sp>
        <p:nvSpPr>
          <p:cNvPr id="4" name="PlaceHolder 3"/>
          <p:cNvSpPr>
            <a:spLocks noGrp="1"/>
          </p:cNvSpPr>
          <p:nvPr>
            <p:ph type="sldNum" idx="21"/>
          </p:nvPr>
        </p:nvSpPr>
        <p:spPr/>
        <p:txBody>
          <a:bodyPr/>
          <a:p>
            <a:fld id="{5665E841-B6AC-472F-9F66-7160BE579664}" type="slidenum">
              <a:t>&lt;#&gt;</a:t>
            </a:fld>
          </a:p>
        </p:txBody>
      </p:sp>
      <p:sp>
        <p:nvSpPr>
          <p:cNvPr id="5" name="PlaceHolder 4"/>
          <p:cNvSpPr>
            <a:spLocks noGrp="1"/>
          </p:cNvSpPr>
          <p:nvPr>
            <p:ph type="dt" idx="19"/>
          </p:nvPr>
        </p:nvSpPr>
        <p:spPr/>
        <p:txBody>
          <a:bodyPr/>
          <a:p>
            <a:r>
              <a:rPr lang="en-US"/>
              <a:t/>
            </a: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5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59"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60" name="PlaceHolder 3"/>
          <p:cNvSpPr>
            <a:spLocks noGrp="1"/>
          </p:cNvSpPr>
          <p:nvPr>
            <p:ph/>
          </p:nvPr>
        </p:nvSpPr>
        <p:spPr>
          <a:xfrm>
            <a:off x="16401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61"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0"/>
          </p:nvPr>
        </p:nvSpPr>
        <p:spPr/>
        <p:txBody>
          <a:bodyPr/>
          <a:p>
            <a:r>
              <a:t>Footer</a:t>
            </a:r>
          </a:p>
        </p:txBody>
      </p:sp>
      <p:sp>
        <p:nvSpPr>
          <p:cNvPr id="7" name="PlaceHolder 6"/>
          <p:cNvSpPr>
            <a:spLocks noGrp="1"/>
          </p:cNvSpPr>
          <p:nvPr>
            <p:ph type="sldNum" idx="21"/>
          </p:nvPr>
        </p:nvSpPr>
        <p:spPr/>
        <p:txBody>
          <a:bodyPr/>
          <a:p>
            <a:fld id="{7F404D1B-96CD-4B1C-B0D4-E594FBA9B02B}" type="slidenum">
              <a:t>&lt;#&gt;</a:t>
            </a:fld>
          </a:p>
        </p:txBody>
      </p:sp>
      <p:sp>
        <p:nvSpPr>
          <p:cNvPr id="8" name="PlaceHolder 7"/>
          <p:cNvSpPr>
            <a:spLocks noGrp="1"/>
          </p:cNvSpPr>
          <p:nvPr>
            <p:ph type="dt" idx="19"/>
          </p:nvPr>
        </p:nvSpPr>
        <p:spPr/>
        <p:txBody>
          <a:bodyPr/>
          <a:p>
            <a:r>
              <a:rPr lang="en-US"/>
              <a:t/>
            </a: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6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63" name="PlaceHolder 2"/>
          <p:cNvSpPr>
            <a:spLocks noGrp="1"/>
          </p:cNvSpPr>
          <p:nvPr>
            <p:ph/>
          </p:nvPr>
        </p:nvSpPr>
        <p:spPr>
          <a:xfrm>
            <a:off x="345960" y="1024920"/>
            <a:ext cx="123228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64"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65" name="PlaceHolder 4"/>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0"/>
          </p:nvPr>
        </p:nvSpPr>
        <p:spPr/>
        <p:txBody>
          <a:bodyPr/>
          <a:p>
            <a:r>
              <a:t>Footer</a:t>
            </a:r>
          </a:p>
        </p:txBody>
      </p:sp>
      <p:sp>
        <p:nvSpPr>
          <p:cNvPr id="7" name="PlaceHolder 6"/>
          <p:cNvSpPr>
            <a:spLocks noGrp="1"/>
          </p:cNvSpPr>
          <p:nvPr>
            <p:ph type="sldNum" idx="21"/>
          </p:nvPr>
        </p:nvSpPr>
        <p:spPr/>
        <p:txBody>
          <a:bodyPr/>
          <a:p>
            <a:fld id="{D57AEDB8-258D-4F37-862F-47678F61A7F9}" type="slidenum">
              <a:t>&lt;#&gt;</a:t>
            </a:fld>
          </a:p>
        </p:txBody>
      </p:sp>
      <p:sp>
        <p:nvSpPr>
          <p:cNvPr id="8" name="PlaceHolder 7"/>
          <p:cNvSpPr>
            <a:spLocks noGrp="1"/>
          </p:cNvSpPr>
          <p:nvPr>
            <p:ph type="dt" idx="19"/>
          </p:nvPr>
        </p:nvSpPr>
        <p:spPr/>
        <p:txBody>
          <a:bodyPr/>
          <a:p>
            <a:r>
              <a:rPr lang="en-US"/>
              <a:t/>
            </a: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66"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67"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68"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69" name="PlaceHolder 4"/>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6" name="PlaceHolder 5"/>
          <p:cNvSpPr>
            <a:spLocks noGrp="1"/>
          </p:cNvSpPr>
          <p:nvPr>
            <p:ph type="ftr" idx="20"/>
          </p:nvPr>
        </p:nvSpPr>
        <p:spPr/>
        <p:txBody>
          <a:bodyPr/>
          <a:p>
            <a:r>
              <a:t>Footer</a:t>
            </a:r>
          </a:p>
        </p:txBody>
      </p:sp>
      <p:sp>
        <p:nvSpPr>
          <p:cNvPr id="7" name="PlaceHolder 6"/>
          <p:cNvSpPr>
            <a:spLocks noGrp="1"/>
          </p:cNvSpPr>
          <p:nvPr>
            <p:ph type="sldNum" idx="21"/>
          </p:nvPr>
        </p:nvSpPr>
        <p:spPr/>
        <p:txBody>
          <a:bodyPr/>
          <a:p>
            <a:fld id="{9D9146B4-B24B-4566-8400-8674F2313431}" type="slidenum">
              <a:t>&lt;#&gt;</a:t>
            </a:fld>
          </a:p>
        </p:txBody>
      </p:sp>
      <p:sp>
        <p:nvSpPr>
          <p:cNvPr id="8" name="PlaceHolder 7"/>
          <p:cNvSpPr>
            <a:spLocks noGrp="1"/>
          </p:cNvSpPr>
          <p:nvPr>
            <p:ph type="dt" idx="19"/>
          </p:nvPr>
        </p:nvSpPr>
        <p:spPr/>
        <p:txBody>
          <a:bodyPr/>
          <a:p>
            <a:r>
              <a:rPr lang="en-US"/>
              <a:t/>
            </a: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70"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71" name="PlaceHolder 2"/>
          <p:cNvSpPr>
            <a:spLocks noGrp="1"/>
          </p:cNvSpPr>
          <p:nvPr>
            <p:ph/>
          </p:nvPr>
        </p:nvSpPr>
        <p:spPr>
          <a:xfrm>
            <a:off x="345960" y="102492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72" name="PlaceHolder 3"/>
          <p:cNvSpPr>
            <a:spLocks noGrp="1"/>
          </p:cNvSpPr>
          <p:nvPr>
            <p:ph/>
          </p:nvPr>
        </p:nvSpPr>
        <p:spPr>
          <a:xfrm>
            <a:off x="345960" y="1796400"/>
            <a:ext cx="252576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5" name="PlaceHolder 4"/>
          <p:cNvSpPr>
            <a:spLocks noGrp="1"/>
          </p:cNvSpPr>
          <p:nvPr>
            <p:ph type="ftr" idx="20"/>
          </p:nvPr>
        </p:nvSpPr>
        <p:spPr/>
        <p:txBody>
          <a:bodyPr/>
          <a:p>
            <a:r>
              <a:t>Footer</a:t>
            </a:r>
          </a:p>
        </p:txBody>
      </p:sp>
      <p:sp>
        <p:nvSpPr>
          <p:cNvPr id="6" name="PlaceHolder 5"/>
          <p:cNvSpPr>
            <a:spLocks noGrp="1"/>
          </p:cNvSpPr>
          <p:nvPr>
            <p:ph type="sldNum" idx="21"/>
          </p:nvPr>
        </p:nvSpPr>
        <p:spPr/>
        <p:txBody>
          <a:bodyPr/>
          <a:p>
            <a:fld id="{228EC2CF-ECE7-4331-9AC3-CFAA6589B38E}" type="slidenum">
              <a:t>&lt;#&gt;</a:t>
            </a:fld>
          </a:p>
        </p:txBody>
      </p:sp>
      <p:sp>
        <p:nvSpPr>
          <p:cNvPr id="7" name="PlaceHolder 6"/>
          <p:cNvSpPr>
            <a:spLocks noGrp="1"/>
          </p:cNvSpPr>
          <p:nvPr>
            <p:ph type="dt" idx="19"/>
          </p:nvPr>
        </p:nvSpPr>
        <p:spPr/>
        <p:txBody>
          <a:bodyPr/>
          <a:p>
            <a:r>
              <a:rPr lang="en-US"/>
              <a:t/>
            </a: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73"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74" name="PlaceHolder 2"/>
          <p:cNvSpPr>
            <a:spLocks noGrp="1"/>
          </p:cNvSpPr>
          <p:nvPr>
            <p:ph/>
          </p:nvPr>
        </p:nvSpPr>
        <p:spPr>
          <a:xfrm>
            <a:off x="3459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75" name="PlaceHolder 3"/>
          <p:cNvSpPr>
            <a:spLocks noGrp="1"/>
          </p:cNvSpPr>
          <p:nvPr>
            <p:ph/>
          </p:nvPr>
        </p:nvSpPr>
        <p:spPr>
          <a:xfrm>
            <a:off x="1640160" y="102492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76" name="PlaceHolder 4"/>
          <p:cNvSpPr>
            <a:spLocks noGrp="1"/>
          </p:cNvSpPr>
          <p:nvPr>
            <p:ph/>
          </p:nvPr>
        </p:nvSpPr>
        <p:spPr>
          <a:xfrm>
            <a:off x="3459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877" name="PlaceHolder 5"/>
          <p:cNvSpPr>
            <a:spLocks noGrp="1"/>
          </p:cNvSpPr>
          <p:nvPr>
            <p:ph/>
          </p:nvPr>
        </p:nvSpPr>
        <p:spPr>
          <a:xfrm>
            <a:off x="1640160" y="1796400"/>
            <a:ext cx="1232280" cy="7041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7" name="PlaceHolder 6"/>
          <p:cNvSpPr>
            <a:spLocks noGrp="1"/>
          </p:cNvSpPr>
          <p:nvPr>
            <p:ph type="ftr" idx="20"/>
          </p:nvPr>
        </p:nvSpPr>
        <p:spPr/>
        <p:txBody>
          <a:bodyPr/>
          <a:p>
            <a:r>
              <a:t>Footer</a:t>
            </a:r>
          </a:p>
        </p:txBody>
      </p:sp>
      <p:sp>
        <p:nvSpPr>
          <p:cNvPr id="8" name="PlaceHolder 7"/>
          <p:cNvSpPr>
            <a:spLocks noGrp="1"/>
          </p:cNvSpPr>
          <p:nvPr>
            <p:ph type="sldNum" idx="21"/>
          </p:nvPr>
        </p:nvSpPr>
        <p:spPr/>
        <p:txBody>
          <a:bodyPr/>
          <a:p>
            <a:fld id="{EDDDB297-8AA6-411A-A43F-0A3DEA2E467D}" type="slidenum">
              <a:t>&lt;#&gt;</a:t>
            </a:fld>
          </a:p>
        </p:txBody>
      </p:sp>
      <p:sp>
        <p:nvSpPr>
          <p:cNvPr id="9" name="PlaceHolder 8"/>
          <p:cNvSpPr>
            <a:spLocks noGrp="1"/>
          </p:cNvSpPr>
          <p:nvPr>
            <p:ph type="dt" idx="19"/>
          </p:nvPr>
        </p:nvSpPr>
        <p:spPr/>
        <p:txBody>
          <a:bodyPr/>
          <a:p>
            <a:r>
              <a:rPr lang="en-US"/>
              <a:t/>
            </a: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78"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879" name="PlaceHolder 2"/>
          <p:cNvSpPr>
            <a:spLocks noGrp="1"/>
          </p:cNvSpPr>
          <p:nvPr>
            <p:ph/>
          </p:nvPr>
        </p:nvSpPr>
        <p:spPr>
          <a:xfrm>
            <a:off x="34596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880" name="PlaceHolder 3"/>
          <p:cNvSpPr>
            <a:spLocks noGrp="1"/>
          </p:cNvSpPr>
          <p:nvPr>
            <p:ph/>
          </p:nvPr>
        </p:nvSpPr>
        <p:spPr>
          <a:xfrm>
            <a:off x="119988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881" name="PlaceHolder 4"/>
          <p:cNvSpPr>
            <a:spLocks noGrp="1"/>
          </p:cNvSpPr>
          <p:nvPr>
            <p:ph/>
          </p:nvPr>
        </p:nvSpPr>
        <p:spPr>
          <a:xfrm>
            <a:off x="2053800" y="102492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882" name="PlaceHolder 5"/>
          <p:cNvSpPr>
            <a:spLocks noGrp="1"/>
          </p:cNvSpPr>
          <p:nvPr>
            <p:ph/>
          </p:nvPr>
        </p:nvSpPr>
        <p:spPr>
          <a:xfrm>
            <a:off x="34596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883" name="PlaceHolder 6"/>
          <p:cNvSpPr>
            <a:spLocks noGrp="1"/>
          </p:cNvSpPr>
          <p:nvPr>
            <p:ph/>
          </p:nvPr>
        </p:nvSpPr>
        <p:spPr>
          <a:xfrm>
            <a:off x="119988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884" name="PlaceHolder 7"/>
          <p:cNvSpPr>
            <a:spLocks noGrp="1"/>
          </p:cNvSpPr>
          <p:nvPr>
            <p:ph/>
          </p:nvPr>
        </p:nvSpPr>
        <p:spPr>
          <a:xfrm>
            <a:off x="2053800" y="1796400"/>
            <a:ext cx="812880" cy="704160"/>
          </a:xfrm>
          <a:prstGeom prst="rect">
            <a:avLst/>
          </a:prstGeom>
          <a:noFill/>
          <a:ln w="0">
            <a:noFill/>
          </a:ln>
        </p:spPr>
        <p:txBody>
          <a:bodyPr lIns="0" rIns="0" tIns="0" bIns="0" anchor="t">
            <a:normAutofit fontScale="91000"/>
          </a:bodyPr>
          <a:p>
            <a:pPr>
              <a:lnSpc>
                <a:spcPct val="90000"/>
              </a:lnSpc>
              <a:spcBef>
                <a:spcPts val="1417"/>
              </a:spcBef>
              <a:buNone/>
            </a:pPr>
            <a:endParaRPr b="0" lang="ru-RU" sz="1450" spc="-1" strike="noStrike">
              <a:solidFill>
                <a:srgbClr val="f2f2f2"/>
              </a:solidFill>
              <a:latin typeface="Montserrat"/>
            </a:endParaRPr>
          </a:p>
        </p:txBody>
      </p:sp>
      <p:sp>
        <p:nvSpPr>
          <p:cNvPr id="9" name="PlaceHolder 8"/>
          <p:cNvSpPr>
            <a:spLocks noGrp="1"/>
          </p:cNvSpPr>
          <p:nvPr>
            <p:ph type="ftr" idx="20"/>
          </p:nvPr>
        </p:nvSpPr>
        <p:spPr/>
        <p:txBody>
          <a:bodyPr/>
          <a:p>
            <a:r>
              <a:t>Footer</a:t>
            </a:r>
          </a:p>
        </p:txBody>
      </p:sp>
      <p:sp>
        <p:nvSpPr>
          <p:cNvPr id="10" name="PlaceHolder 9"/>
          <p:cNvSpPr>
            <a:spLocks noGrp="1"/>
          </p:cNvSpPr>
          <p:nvPr>
            <p:ph type="sldNum" idx="21"/>
          </p:nvPr>
        </p:nvSpPr>
        <p:spPr/>
        <p:txBody>
          <a:bodyPr/>
          <a:p>
            <a:fld id="{E865FE1F-B0F2-499D-80AF-5A7FD190BBC8}" type="slidenum">
              <a:t>&lt;#&gt;</a:t>
            </a:fld>
          </a:p>
        </p:txBody>
      </p:sp>
      <p:sp>
        <p:nvSpPr>
          <p:cNvPr id="11" name="PlaceHolder 10"/>
          <p:cNvSpPr>
            <a:spLocks noGrp="1"/>
          </p:cNvSpPr>
          <p:nvPr>
            <p:ph type="dt" idx="19"/>
          </p:nvPr>
        </p:nvSpPr>
        <p:spPr/>
        <p:txBody>
          <a:bodyPr/>
          <a:p>
            <a:r>
              <a:rPr lang="en-US"/>
              <a:t/>
            </a: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3"/>
          </p:nvPr>
        </p:nvSpPr>
        <p:spPr/>
        <p:txBody>
          <a:bodyPr/>
          <a:p>
            <a:r>
              <a:t>Footer</a:t>
            </a:r>
          </a:p>
        </p:txBody>
      </p:sp>
      <p:sp>
        <p:nvSpPr>
          <p:cNvPr id="3" name="PlaceHolder 2"/>
          <p:cNvSpPr>
            <a:spLocks noGrp="1"/>
          </p:cNvSpPr>
          <p:nvPr>
            <p:ph type="sldNum" idx="24"/>
          </p:nvPr>
        </p:nvSpPr>
        <p:spPr/>
        <p:txBody>
          <a:bodyPr/>
          <a:p>
            <a:fld id="{2136BA25-57C6-46B4-9E99-EEB4F95A3AD6}" type="slidenum">
              <a:t>&lt;#&gt;</a:t>
            </a:fld>
          </a:p>
        </p:txBody>
      </p:sp>
      <p:sp>
        <p:nvSpPr>
          <p:cNvPr id="4" name="PlaceHolder 3"/>
          <p:cNvSpPr>
            <a:spLocks noGrp="1"/>
          </p:cNvSpPr>
          <p:nvPr>
            <p:ph type="dt" idx="22"/>
          </p:nvPr>
        </p:nvSpPr>
        <p:spPr/>
        <p:txBody>
          <a:bodyPr/>
          <a:p>
            <a:r>
              <a:rPr lang="en-US"/>
              <a:t/>
            </a:r>
          </a:p>
        </p:txBody>
      </p:sp>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62"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63" name="PlaceHolder 2"/>
          <p:cNvSpPr>
            <a:spLocks noGrp="1"/>
          </p:cNvSpPr>
          <p:nvPr>
            <p:ph type="subTitle"/>
          </p:nvPr>
        </p:nvSpPr>
        <p:spPr>
          <a:xfrm>
            <a:off x="345960" y="1024920"/>
            <a:ext cx="2525760" cy="14763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23"/>
          </p:nvPr>
        </p:nvSpPr>
        <p:spPr/>
        <p:txBody>
          <a:bodyPr/>
          <a:p>
            <a:r>
              <a:t>Footer</a:t>
            </a:r>
          </a:p>
        </p:txBody>
      </p:sp>
      <p:sp>
        <p:nvSpPr>
          <p:cNvPr id="5" name="PlaceHolder 4"/>
          <p:cNvSpPr>
            <a:spLocks noGrp="1"/>
          </p:cNvSpPr>
          <p:nvPr>
            <p:ph type="sldNum" idx="24"/>
          </p:nvPr>
        </p:nvSpPr>
        <p:spPr/>
        <p:txBody>
          <a:bodyPr/>
          <a:p>
            <a:fld id="{BC8DD5CB-12D9-4C8C-9728-C06221A535B1}" type="slidenum">
              <a:t>&lt;#&gt;</a:t>
            </a:fld>
          </a:p>
        </p:txBody>
      </p:sp>
      <p:sp>
        <p:nvSpPr>
          <p:cNvPr id="6" name="PlaceHolder 5"/>
          <p:cNvSpPr>
            <a:spLocks noGrp="1"/>
          </p:cNvSpPr>
          <p:nvPr>
            <p:ph type="dt" idx="22"/>
          </p:nvPr>
        </p:nvSpPr>
        <p:spPr/>
        <p:txBody>
          <a:bodyPr/>
          <a:p>
            <a:r>
              <a:rPr lang="en-US"/>
              <a:t/>
            </a: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4" name="PlaceHolder 1"/>
          <p:cNvSpPr>
            <a:spLocks noGrp="1"/>
          </p:cNvSpPr>
          <p:nvPr>
            <p:ph type="title"/>
          </p:nvPr>
        </p:nvSpPr>
        <p:spPr>
          <a:xfrm>
            <a:off x="1994400" y="421200"/>
            <a:ext cx="9862200" cy="375840"/>
          </a:xfrm>
          <a:prstGeom prst="rect">
            <a:avLst/>
          </a:prstGeom>
          <a:noFill/>
          <a:ln w="0">
            <a:noFill/>
          </a:ln>
        </p:spPr>
        <p:txBody>
          <a:bodyPr lIns="0" rIns="0" tIns="0" bIns="0" anchor="ctr">
            <a:noAutofit/>
          </a:bodyPr>
          <a:p>
            <a:endParaRPr b="0" lang="ru-RU" sz="1800" spc="-1" strike="noStrike">
              <a:solidFill>
                <a:srgbClr val="000000"/>
              </a:solidFill>
              <a:latin typeface="Montserrat"/>
            </a:endParaRPr>
          </a:p>
        </p:txBody>
      </p:sp>
      <p:sp>
        <p:nvSpPr>
          <p:cNvPr id="965" name="PlaceHolder 2"/>
          <p:cNvSpPr>
            <a:spLocks noGrp="1"/>
          </p:cNvSpPr>
          <p:nvPr>
            <p:ph/>
          </p:nvPr>
        </p:nvSpPr>
        <p:spPr>
          <a:xfrm>
            <a:off x="345960" y="1024920"/>
            <a:ext cx="2525760" cy="1476360"/>
          </a:xfrm>
          <a:prstGeom prst="rect">
            <a:avLst/>
          </a:prstGeom>
          <a:noFill/>
          <a:ln w="0">
            <a:noFill/>
          </a:ln>
        </p:spPr>
        <p:txBody>
          <a:bodyPr lIns="0" rIns="0" tIns="0" bIns="0" anchor="t">
            <a:normAutofit/>
          </a:bodyPr>
          <a:p>
            <a:pPr>
              <a:lnSpc>
                <a:spcPct val="90000"/>
              </a:lnSpc>
              <a:spcBef>
                <a:spcPts val="1417"/>
              </a:spcBef>
              <a:buNone/>
            </a:pPr>
            <a:endParaRPr b="0" lang="ru-RU" sz="1450" spc="-1" strike="noStrike">
              <a:solidFill>
                <a:srgbClr val="f2f2f2"/>
              </a:solidFill>
              <a:latin typeface="Montserrat"/>
            </a:endParaRPr>
          </a:p>
        </p:txBody>
      </p:sp>
      <p:sp>
        <p:nvSpPr>
          <p:cNvPr id="4" name="PlaceHolder 3"/>
          <p:cNvSpPr>
            <a:spLocks noGrp="1"/>
          </p:cNvSpPr>
          <p:nvPr>
            <p:ph type="ftr" idx="23"/>
          </p:nvPr>
        </p:nvSpPr>
        <p:spPr/>
        <p:txBody>
          <a:bodyPr/>
          <a:p>
            <a:r>
              <a:t>Footer</a:t>
            </a:r>
          </a:p>
        </p:txBody>
      </p:sp>
      <p:sp>
        <p:nvSpPr>
          <p:cNvPr id="5" name="PlaceHolder 4"/>
          <p:cNvSpPr>
            <a:spLocks noGrp="1"/>
          </p:cNvSpPr>
          <p:nvPr>
            <p:ph type="sldNum" idx="24"/>
          </p:nvPr>
        </p:nvSpPr>
        <p:spPr/>
        <p:txBody>
          <a:bodyPr/>
          <a:p>
            <a:fld id="{AE331228-A811-41E1-9A1A-22EB9FCC1673}" type="slidenum">
              <a:t>&lt;#&gt;</a:t>
            </a:fld>
          </a:p>
        </p:txBody>
      </p:sp>
      <p:sp>
        <p:nvSpPr>
          <p:cNvPr id="6" name="PlaceHolder 5"/>
          <p:cNvSpPr>
            <a:spLocks noGrp="1"/>
          </p:cNvSpPr>
          <p:nvPr>
            <p:ph type="dt" idx="22"/>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1.png"/><Relationship Id="rId3" Type="http://schemas.openxmlformats.org/officeDocument/2006/relationships/slideLayout" Target="../slideLayouts/slideLayout109.xml"/><Relationship Id="rId4" Type="http://schemas.openxmlformats.org/officeDocument/2006/relationships/slideLayout" Target="../slideLayouts/slideLayout110.xml"/><Relationship Id="rId5" Type="http://schemas.openxmlformats.org/officeDocument/2006/relationships/slideLayout" Target="../slideLayouts/slideLayout111.xml"/><Relationship Id="rId6" Type="http://schemas.openxmlformats.org/officeDocument/2006/relationships/slideLayout" Target="../slideLayouts/slideLayout112.xml"/><Relationship Id="rId7" Type="http://schemas.openxmlformats.org/officeDocument/2006/relationships/slideLayout" Target="../slideLayouts/slideLayout113.xml"/><Relationship Id="rId8" Type="http://schemas.openxmlformats.org/officeDocument/2006/relationships/slideLayout" Target="../slideLayouts/slideLayout114.xml"/><Relationship Id="rId9" Type="http://schemas.openxmlformats.org/officeDocument/2006/relationships/slideLayout" Target="../slideLayouts/slideLayout115.xml"/><Relationship Id="rId10" Type="http://schemas.openxmlformats.org/officeDocument/2006/relationships/slideLayout" Target="../slideLayouts/slideLayout116.xml"/><Relationship Id="rId11" Type="http://schemas.openxmlformats.org/officeDocument/2006/relationships/slideLayout" Target="../slideLayouts/slideLayout117.xml"/><Relationship Id="rId12" Type="http://schemas.openxmlformats.org/officeDocument/2006/relationships/slideLayout" Target="../slideLayouts/slideLayout118.xml"/><Relationship Id="rId13" Type="http://schemas.openxmlformats.org/officeDocument/2006/relationships/slideLayout" Target="../slideLayouts/slideLayout119.xml"/><Relationship Id="rId14"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2.png"/><Relationship Id="rId3" Type="http://schemas.openxmlformats.org/officeDocument/2006/relationships/slideLayout" Target="../slideLayouts/slideLayout121.xml"/><Relationship Id="rId4" Type="http://schemas.openxmlformats.org/officeDocument/2006/relationships/slideLayout" Target="../slideLayouts/slideLayout122.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9" Type="http://schemas.openxmlformats.org/officeDocument/2006/relationships/slideLayout" Target="../slideLayouts/slideLayout127.xml"/><Relationship Id="rId10" Type="http://schemas.openxmlformats.org/officeDocument/2006/relationships/slideLayout" Target="../slideLayouts/slideLayout128.xml"/><Relationship Id="rId11" Type="http://schemas.openxmlformats.org/officeDocument/2006/relationships/slideLayout" Target="../slideLayouts/slideLayout129.xml"/><Relationship Id="rId12" Type="http://schemas.openxmlformats.org/officeDocument/2006/relationships/slideLayout" Target="../slideLayouts/slideLayout130.xml"/><Relationship Id="rId13" Type="http://schemas.openxmlformats.org/officeDocument/2006/relationships/slideLayout" Target="../slideLayouts/slideLayout131.xml"/><Relationship Id="rId14" Type="http://schemas.openxmlformats.org/officeDocument/2006/relationships/slideLayout" Target="../slideLayouts/slideLayout13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3.png"/><Relationship Id="rId3" Type="http://schemas.openxmlformats.org/officeDocument/2006/relationships/slideLayout" Target="../slideLayouts/slideLayout133.xml"/><Relationship Id="rId4" Type="http://schemas.openxmlformats.org/officeDocument/2006/relationships/slideLayout" Target="../slideLayouts/slideLayout134.xml"/><Relationship Id="rId5" Type="http://schemas.openxmlformats.org/officeDocument/2006/relationships/slideLayout" Target="../slideLayouts/slideLayout135.xml"/><Relationship Id="rId6" Type="http://schemas.openxmlformats.org/officeDocument/2006/relationships/slideLayout" Target="../slideLayouts/slideLayout136.xml"/><Relationship Id="rId7" Type="http://schemas.openxmlformats.org/officeDocument/2006/relationships/slideLayout" Target="../slideLayouts/slideLayout137.xml"/><Relationship Id="rId8" Type="http://schemas.openxmlformats.org/officeDocument/2006/relationships/slideLayout" Target="../slideLayouts/slideLayout138.xml"/><Relationship Id="rId9" Type="http://schemas.openxmlformats.org/officeDocument/2006/relationships/slideLayout" Target="../slideLayouts/slideLayout139.xml"/><Relationship Id="rId10" Type="http://schemas.openxmlformats.org/officeDocument/2006/relationships/slideLayout" Target="../slideLayouts/slideLayout140.xml"/><Relationship Id="rId11" Type="http://schemas.openxmlformats.org/officeDocument/2006/relationships/slideLayout" Target="../slideLayouts/slideLayout141.xml"/><Relationship Id="rId12" Type="http://schemas.openxmlformats.org/officeDocument/2006/relationships/slideLayout" Target="../slideLayouts/slideLayout142.xml"/><Relationship Id="rId13" Type="http://schemas.openxmlformats.org/officeDocument/2006/relationships/slideLayout" Target="../slideLayouts/slideLayout143.xml"/><Relationship Id="rId14" Type="http://schemas.openxmlformats.org/officeDocument/2006/relationships/slideLayout" Target="../slideLayouts/slideLayout144.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4.png"/><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slideLayout" Target="../slideLayouts/slideLayout147.xml"/><Relationship Id="rId6" Type="http://schemas.openxmlformats.org/officeDocument/2006/relationships/slideLayout" Target="../slideLayouts/slideLayout148.xml"/><Relationship Id="rId7" Type="http://schemas.openxmlformats.org/officeDocument/2006/relationships/slideLayout" Target="../slideLayouts/slideLayout149.xml"/><Relationship Id="rId8" Type="http://schemas.openxmlformats.org/officeDocument/2006/relationships/slideLayout" Target="../slideLayouts/slideLayout150.xml"/><Relationship Id="rId9" Type="http://schemas.openxmlformats.org/officeDocument/2006/relationships/slideLayout" Target="../slideLayouts/slideLayout151.xml"/><Relationship Id="rId10" Type="http://schemas.openxmlformats.org/officeDocument/2006/relationships/slideLayout" Target="../slideLayouts/slideLayout152.xml"/><Relationship Id="rId11" Type="http://schemas.openxmlformats.org/officeDocument/2006/relationships/slideLayout" Target="../slideLayouts/slideLayout153.xml"/><Relationship Id="rId12" Type="http://schemas.openxmlformats.org/officeDocument/2006/relationships/slideLayout" Target="../slideLayouts/slideLayout154.xml"/><Relationship Id="rId13" Type="http://schemas.openxmlformats.org/officeDocument/2006/relationships/slideLayout" Target="../slideLayouts/slideLayout155.xml"/><Relationship Id="rId14" Type="http://schemas.openxmlformats.org/officeDocument/2006/relationships/slideLayout" Target="../slideLayouts/slideLayout156.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5.png"/><Relationship Id="rId3" Type="http://schemas.openxmlformats.org/officeDocument/2006/relationships/slideLayout" Target="../slideLayouts/slideLayout157.xml"/><Relationship Id="rId4" Type="http://schemas.openxmlformats.org/officeDocument/2006/relationships/slideLayout" Target="../slideLayouts/slideLayout158.xml"/><Relationship Id="rId5" Type="http://schemas.openxmlformats.org/officeDocument/2006/relationships/slideLayout" Target="../slideLayouts/slideLayout159.xml"/><Relationship Id="rId6" Type="http://schemas.openxmlformats.org/officeDocument/2006/relationships/slideLayout" Target="../slideLayouts/slideLayout160.xml"/><Relationship Id="rId7" Type="http://schemas.openxmlformats.org/officeDocument/2006/relationships/slideLayout" Target="../slideLayouts/slideLayout161.xml"/><Relationship Id="rId8" Type="http://schemas.openxmlformats.org/officeDocument/2006/relationships/slideLayout" Target="../slideLayouts/slideLayout162.xml"/><Relationship Id="rId9" Type="http://schemas.openxmlformats.org/officeDocument/2006/relationships/slideLayout" Target="../slideLayouts/slideLayout163.xml"/><Relationship Id="rId10" Type="http://schemas.openxmlformats.org/officeDocument/2006/relationships/slideLayout" Target="../slideLayouts/slideLayout164.xml"/><Relationship Id="rId11" Type="http://schemas.openxmlformats.org/officeDocument/2006/relationships/slideLayout" Target="../slideLayouts/slideLayout165.xml"/><Relationship Id="rId12" Type="http://schemas.openxmlformats.org/officeDocument/2006/relationships/slideLayout" Target="../slideLayouts/slideLayout166.xml"/><Relationship Id="rId13" Type="http://schemas.openxmlformats.org/officeDocument/2006/relationships/slideLayout" Target="../slideLayouts/slideLayout167.xml"/><Relationship Id="rId14" Type="http://schemas.openxmlformats.org/officeDocument/2006/relationships/slideLayout" Target="../slideLayouts/slideLayout168.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6.png"/><Relationship Id="rId3" Type="http://schemas.openxmlformats.org/officeDocument/2006/relationships/slideLayout" Target="../slideLayouts/slideLayout169.xml"/><Relationship Id="rId4" Type="http://schemas.openxmlformats.org/officeDocument/2006/relationships/slideLayout" Target="../slideLayouts/slideLayout170.xml"/><Relationship Id="rId5" Type="http://schemas.openxmlformats.org/officeDocument/2006/relationships/slideLayout" Target="../slideLayouts/slideLayout171.xml"/><Relationship Id="rId6" Type="http://schemas.openxmlformats.org/officeDocument/2006/relationships/slideLayout" Target="../slideLayouts/slideLayout172.xml"/><Relationship Id="rId7" Type="http://schemas.openxmlformats.org/officeDocument/2006/relationships/slideLayout" Target="../slideLayouts/slideLayout173.xml"/><Relationship Id="rId8" Type="http://schemas.openxmlformats.org/officeDocument/2006/relationships/slideLayout" Target="../slideLayouts/slideLayout174.xml"/><Relationship Id="rId9" Type="http://schemas.openxmlformats.org/officeDocument/2006/relationships/slideLayout" Target="../slideLayouts/slideLayout175.xml"/><Relationship Id="rId10" Type="http://schemas.openxmlformats.org/officeDocument/2006/relationships/slideLayout" Target="../slideLayouts/slideLayout176.xml"/><Relationship Id="rId11" Type="http://schemas.openxmlformats.org/officeDocument/2006/relationships/slideLayout" Target="../slideLayouts/slideLayout177.xml"/><Relationship Id="rId12" Type="http://schemas.openxmlformats.org/officeDocument/2006/relationships/slideLayout" Target="../slideLayouts/slideLayout178.xml"/><Relationship Id="rId13" Type="http://schemas.openxmlformats.org/officeDocument/2006/relationships/slideLayout" Target="../slideLayouts/slideLayout179.xml"/><Relationship Id="rId14" Type="http://schemas.openxmlformats.org/officeDocument/2006/relationships/slideLayout" Target="../slideLayouts/slideLayout180.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7.png"/><Relationship Id="rId3" Type="http://schemas.openxmlformats.org/officeDocument/2006/relationships/slideLayout" Target="../slideLayouts/slideLayout181.xml"/><Relationship Id="rId4" Type="http://schemas.openxmlformats.org/officeDocument/2006/relationships/slideLayout" Target="../slideLayouts/slideLayout182.xml"/><Relationship Id="rId5" Type="http://schemas.openxmlformats.org/officeDocument/2006/relationships/slideLayout" Target="../slideLayouts/slideLayout183.xml"/><Relationship Id="rId6" Type="http://schemas.openxmlformats.org/officeDocument/2006/relationships/slideLayout" Target="../slideLayouts/slideLayout184.xml"/><Relationship Id="rId7" Type="http://schemas.openxmlformats.org/officeDocument/2006/relationships/slideLayout" Target="../slideLayouts/slideLayout185.xml"/><Relationship Id="rId8" Type="http://schemas.openxmlformats.org/officeDocument/2006/relationships/slideLayout" Target="../slideLayouts/slideLayout186.xml"/><Relationship Id="rId9" Type="http://schemas.openxmlformats.org/officeDocument/2006/relationships/slideLayout" Target="../slideLayouts/slideLayout187.xml"/><Relationship Id="rId10" Type="http://schemas.openxmlformats.org/officeDocument/2006/relationships/slideLayout" Target="../slideLayouts/slideLayout188.xml"/><Relationship Id="rId11" Type="http://schemas.openxmlformats.org/officeDocument/2006/relationships/slideLayout" Target="../slideLayouts/slideLayout189.xml"/><Relationship Id="rId12" Type="http://schemas.openxmlformats.org/officeDocument/2006/relationships/slideLayout" Target="../slideLayouts/slideLayout190.xml"/><Relationship Id="rId13" Type="http://schemas.openxmlformats.org/officeDocument/2006/relationships/slideLayout" Target="../slideLayouts/slideLayout191.xml"/><Relationship Id="rId14" Type="http://schemas.openxmlformats.org/officeDocument/2006/relationships/slideLayout" Target="../slideLayouts/slideLayout19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5.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6.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7.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8.pn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9.pn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0.png"/><Relationship Id="rId3" Type="http://schemas.openxmlformats.org/officeDocument/2006/relationships/slideLayout" Target="../slideLayouts/slideLayout97.xml"/><Relationship Id="rId4" Type="http://schemas.openxmlformats.org/officeDocument/2006/relationships/slideLayout" Target="../slideLayouts/slideLayout98.xml"/><Relationship Id="rId5" Type="http://schemas.openxmlformats.org/officeDocument/2006/relationships/slideLayout" Target="../slideLayouts/slideLayout99.xml"/><Relationship Id="rId6" Type="http://schemas.openxmlformats.org/officeDocument/2006/relationships/slideLayout" Target="../slideLayouts/slideLayout100.xml"/><Relationship Id="rId7" Type="http://schemas.openxmlformats.org/officeDocument/2006/relationships/slideLayout" Target="../slideLayouts/slideLayout101.xml"/><Relationship Id="rId8" Type="http://schemas.openxmlformats.org/officeDocument/2006/relationships/slideLayout" Target="../slideLayouts/slideLayout102.xml"/><Relationship Id="rId9" Type="http://schemas.openxmlformats.org/officeDocument/2006/relationships/slideLayout" Target="../slideLayouts/slideLayout103.xml"/><Relationship Id="rId10" Type="http://schemas.openxmlformats.org/officeDocument/2006/relationships/slideLayout" Target="../slideLayouts/slideLayout104.xml"/><Relationship Id="rId11" Type="http://schemas.openxmlformats.org/officeDocument/2006/relationships/slideLayout" Target="../slideLayouts/slideLayout105.xml"/><Relationship Id="rId12" Type="http://schemas.openxmlformats.org/officeDocument/2006/relationships/slideLayout" Target="../slideLayouts/slideLayout106.xml"/><Relationship Id="rId13" Type="http://schemas.openxmlformats.org/officeDocument/2006/relationships/slideLayout" Target="../slideLayouts/slideLayout107.xml"/><Relationship Id="rId14"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0" name="Группа 12"/>
          <p:cNvGrpSpPr/>
          <p:nvPr/>
        </p:nvGrpSpPr>
        <p:grpSpPr>
          <a:xfrm>
            <a:off x="122040" y="478080"/>
            <a:ext cx="12136680" cy="391320"/>
            <a:chOff x="122040" y="478080"/>
            <a:chExt cx="12136680" cy="391320"/>
          </a:xfrm>
        </p:grpSpPr>
        <p:sp>
          <p:nvSpPr>
            <p:cNvPr id="1"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2" name="Группа 15"/>
            <p:cNvGrpSpPr/>
            <p:nvPr/>
          </p:nvGrpSpPr>
          <p:grpSpPr>
            <a:xfrm>
              <a:off x="954000" y="511560"/>
              <a:ext cx="774720" cy="217800"/>
              <a:chOff x="954000" y="511560"/>
              <a:chExt cx="774720" cy="217800"/>
            </a:xfrm>
          </p:grpSpPr>
          <p:sp>
            <p:nvSpPr>
              <p:cNvPr id="3"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4"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5"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6"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7"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8"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9"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0"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1"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2"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3"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4"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5"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6"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7"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8"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9"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20"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21"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22"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23"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24"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25"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26"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27"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28"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29"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30"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31"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32" name="Рисунок 15" descr=""/>
          <p:cNvPicPr/>
          <p:nvPr/>
        </p:nvPicPr>
        <p:blipFill>
          <a:blip r:embed="rId2"/>
          <a:stretch/>
        </p:blipFill>
        <p:spPr>
          <a:xfrm>
            <a:off x="0" y="0"/>
            <a:ext cx="12191760" cy="6857640"/>
          </a:xfrm>
          <a:prstGeom prst="rect">
            <a:avLst/>
          </a:prstGeom>
          <a:ln w="0">
            <a:noFill/>
          </a:ln>
        </p:spPr>
      </p:pic>
      <p:sp>
        <p:nvSpPr>
          <p:cNvPr id="33" name="PlaceHolder 1"/>
          <p:cNvSpPr>
            <a:spLocks noGrp="1"/>
          </p:cNvSpPr>
          <p:nvPr>
            <p:ph type="body"/>
          </p:nvPr>
        </p:nvSpPr>
        <p:spPr>
          <a:xfrm>
            <a:off x="6095880" y="0"/>
            <a:ext cx="6095520" cy="6857640"/>
          </a:xfrm>
          <a:prstGeom prst="rect">
            <a:avLst/>
          </a:prstGeom>
          <a:noFill/>
          <a:ln w="0">
            <a:noFill/>
          </a:ln>
        </p:spPr>
        <p:txBody>
          <a:bodyPr lIns="90000" rIns="90000" tIns="45000" bIns="45000" anchor="t">
            <a:noAutofit/>
          </a:bodyPr>
          <a:p>
            <a:pPr>
              <a:lnSpc>
                <a:spcPct val="100000"/>
              </a:lnSpc>
              <a:buNone/>
              <a:tabLst>
                <a:tab algn="l" pos="0"/>
              </a:tabLst>
            </a:pPr>
            <a:r>
              <a:rPr b="0" lang="ru-RU" sz="2020" spc="-1" strike="noStrike">
                <a:solidFill>
                  <a:srgbClr val="000000"/>
                </a:solidFill>
                <a:latin typeface="Montserrat"/>
              </a:rPr>
              <a:t>Вставка рисунка</a:t>
            </a:r>
            <a:endParaRPr b="0" lang="ru-RU" sz="2020" spc="-1" strike="noStrike">
              <a:solidFill>
                <a:srgbClr val="f2f2f2"/>
              </a:solidFill>
              <a:latin typeface="Montserrat"/>
            </a:endParaRPr>
          </a:p>
        </p:txBody>
      </p:sp>
      <p:sp>
        <p:nvSpPr>
          <p:cNvPr id="34" name="Прямоугольник 8"/>
          <p:cNvSpPr/>
          <p:nvPr/>
        </p:nvSpPr>
        <p:spPr>
          <a:xfrm>
            <a:off x="6095880" y="0"/>
            <a:ext cx="6095520" cy="6857640"/>
          </a:xfrm>
          <a:prstGeom prst="rect">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p:style>
      </p:sp>
      <p:sp>
        <p:nvSpPr>
          <p:cNvPr id="35" name="PlaceHolder 2"/>
          <p:cNvSpPr>
            <a:spLocks noGrp="1"/>
          </p:cNvSpPr>
          <p:nvPr>
            <p:ph type="dt" idx="1"/>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f2f2f2"/>
                </a:solidFill>
                <a:latin typeface="Montserrat"/>
              </a:defRPr>
            </a:lvl1pPr>
          </a:lstStyle>
          <a:p>
            <a:pPr>
              <a:lnSpc>
                <a:spcPct val="100000"/>
              </a:lnSpc>
              <a:buNone/>
            </a:pPr>
            <a:r>
              <a:rPr b="0" lang="ru-RU" sz="760" spc="-1" strike="noStrike">
                <a:solidFill>
                  <a:srgbClr val="f2f2f2"/>
                </a:solidFill>
                <a:latin typeface="Montserrat"/>
              </a:rPr>
              <a:t>&lt;date/time&gt;</a:t>
            </a:r>
            <a:endParaRPr b="0" lang="en-US" sz="760" spc="-1" strike="noStrike">
              <a:latin typeface="Times New Roman"/>
            </a:endParaRPr>
          </a:p>
        </p:txBody>
      </p:sp>
      <p:sp>
        <p:nvSpPr>
          <p:cNvPr id="36" name="PlaceHolder 3"/>
          <p:cNvSpPr>
            <a:spLocks noGrp="1"/>
          </p:cNvSpPr>
          <p:nvPr>
            <p:ph type="ftr" idx="2"/>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37" name="Прямоугольник 9"/>
          <p:cNvSpPr/>
          <p:nvPr/>
        </p:nvSpPr>
        <p:spPr>
          <a:xfrm>
            <a:off x="-111600" y="3922560"/>
            <a:ext cx="6207480" cy="16542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p:style>
      </p:sp>
      <p:sp>
        <p:nvSpPr>
          <p:cNvPr id="38" name="PlaceHolder 4"/>
          <p:cNvSpPr>
            <a:spLocks noGrp="1"/>
          </p:cNvSpPr>
          <p:nvPr>
            <p:ph type="title"/>
          </p:nvPr>
        </p:nvSpPr>
        <p:spPr>
          <a:xfrm>
            <a:off x="802800" y="3922560"/>
            <a:ext cx="5293080" cy="1654200"/>
          </a:xfrm>
          <a:prstGeom prst="rect">
            <a:avLst/>
          </a:prstGeom>
          <a:noFill/>
          <a:ln w="0">
            <a:noFill/>
          </a:ln>
        </p:spPr>
        <p:txBody>
          <a:bodyPr anchor="ctr">
            <a:noAutofit/>
          </a:bodyPr>
          <a:p>
            <a:pPr>
              <a:lnSpc>
                <a:spcPct val="90000"/>
              </a:lnSpc>
              <a:buNone/>
            </a:pPr>
            <a:r>
              <a:rPr b="1" lang="ru-RU" sz="2800" spc="-1" strike="noStrike">
                <a:solidFill>
                  <a:srgbClr val="f2f2f2"/>
                </a:solidFill>
                <a:latin typeface="Montserrat"/>
              </a:rPr>
              <a:t>ОБРАЗЕЦ ЗАГОЛОВКА</a:t>
            </a:r>
            <a:endParaRPr b="0" lang="ru-RU" sz="2800" spc="-1" strike="noStrike">
              <a:solidFill>
                <a:srgbClr val="000000"/>
              </a:solidFill>
              <a:latin typeface="Montserrat"/>
            </a:endParaRPr>
          </a:p>
        </p:txBody>
      </p:sp>
      <p:sp>
        <p:nvSpPr>
          <p:cNvPr id="39" name="Овал 16"/>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
        <p:nvSpPr>
          <p:cNvPr id="40" name="PlaceHolder 5"/>
          <p:cNvSpPr>
            <a:spLocks noGrp="1"/>
          </p:cNvSpPr>
          <p:nvPr>
            <p:ph type="sldNum" idx="3"/>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19E9D715-A43A-483E-A81C-C9A9D35233F9}" type="slidenum">
              <a:rPr b="0" lang="ru-RU" sz="1200" spc="-1" strike="noStrike">
                <a:solidFill>
                  <a:srgbClr val="e6e6e6"/>
                </a:solidFill>
                <a:latin typeface="Montserrat"/>
              </a:rPr>
              <a:t>&lt;number&gt;</a:t>
            </a:fld>
            <a:endParaRPr b="0" lang="en-US" sz="1200" spc="-1" strike="noStrike">
              <a:latin typeface="Times New Roman"/>
            </a:endParaRPr>
          </a:p>
        </p:txBody>
      </p:sp>
      <p:grpSp>
        <p:nvGrpSpPr>
          <p:cNvPr id="41" name="Группа 18"/>
          <p:cNvGrpSpPr/>
          <p:nvPr/>
        </p:nvGrpSpPr>
        <p:grpSpPr>
          <a:xfrm>
            <a:off x="122040" y="478080"/>
            <a:ext cx="5973840" cy="391320"/>
            <a:chOff x="122040" y="478080"/>
            <a:chExt cx="5973840" cy="391320"/>
          </a:xfrm>
        </p:grpSpPr>
        <p:sp>
          <p:nvSpPr>
            <p:cNvPr id="42" name="Прямая соединительная линия 19"/>
            <p:cNvSpPr/>
            <p:nvPr/>
          </p:nvSpPr>
          <p:spPr>
            <a:xfrm flipH="1">
              <a:off x="882720" y="767520"/>
              <a:ext cx="521316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43" name="Группа 20"/>
            <p:cNvGrpSpPr/>
            <p:nvPr/>
          </p:nvGrpSpPr>
          <p:grpSpPr>
            <a:xfrm>
              <a:off x="954000" y="511560"/>
              <a:ext cx="774720" cy="217800"/>
              <a:chOff x="954000" y="511560"/>
              <a:chExt cx="774720" cy="217800"/>
            </a:xfrm>
          </p:grpSpPr>
          <p:sp>
            <p:nvSpPr>
              <p:cNvPr id="44" name="Полилиния: фигура 22"/>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45" name="Полилиния: фигура 23"/>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46" name="Полилиния: фигура 24"/>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47" name="Полилиния: фигура 25"/>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48" name="Полилиния: фигура 26"/>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49" name="Полилиния: фигура 27"/>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50" name="Полилиния: фигура 28"/>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51" name="Полилиния: фигура 29"/>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52" name="Полилиния: фигура 30"/>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53" name="Полилиния: фигура 31"/>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54" name="Полилиния: фигура 32"/>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55" name="Полилиния: фигура 33"/>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56" name="Полилиния: фигура 34"/>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57" name="Полилиния: фигура 35"/>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58" name="Полилиния: фигура 36"/>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59" name="Полилиния: фигура 37"/>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60" name="Полилиния: фигура 38"/>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61" name="Полилиния: фигура 39"/>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62" name="Полилиния: фигура 40"/>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63" name="Полилиния: фигура 41"/>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64" name="Полилиния: фигура 42"/>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65" name="Полилиния: фигура 43"/>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66" name="Полилиния: фигура 44"/>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67" name="Полилиния: фигура 45"/>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68" name="Полилиния: фигура 46"/>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69" name="Полилиния: фигура 47"/>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70" name="Полилиния: фигура 48"/>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71" name="Полилиния: фигура 21"/>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998" name="Группа 12"/>
          <p:cNvGrpSpPr/>
          <p:nvPr/>
        </p:nvGrpSpPr>
        <p:grpSpPr>
          <a:xfrm>
            <a:off x="122040" y="478080"/>
            <a:ext cx="12136680" cy="391320"/>
            <a:chOff x="122040" y="478080"/>
            <a:chExt cx="12136680" cy="391320"/>
          </a:xfrm>
        </p:grpSpPr>
        <p:sp>
          <p:nvSpPr>
            <p:cNvPr id="999"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000" name="Группа 15"/>
            <p:cNvGrpSpPr/>
            <p:nvPr/>
          </p:nvGrpSpPr>
          <p:grpSpPr>
            <a:xfrm>
              <a:off x="954000" y="511560"/>
              <a:ext cx="774720" cy="217800"/>
              <a:chOff x="954000" y="511560"/>
              <a:chExt cx="774720" cy="217800"/>
            </a:xfrm>
          </p:grpSpPr>
          <p:sp>
            <p:nvSpPr>
              <p:cNvPr id="1001"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002"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003"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004"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005"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006"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007"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008"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009"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010"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011"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012"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013"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014"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015"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016"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017"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018"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019"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020"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021"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022"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023"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024"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025"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026"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027"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028"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029"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1030" name="Рисунок 2" descr=""/>
          <p:cNvPicPr/>
          <p:nvPr/>
        </p:nvPicPr>
        <p:blipFill>
          <a:blip r:embed="rId2"/>
          <a:stretch/>
        </p:blipFill>
        <p:spPr>
          <a:xfrm>
            <a:off x="0" y="0"/>
            <a:ext cx="12191760" cy="6857640"/>
          </a:xfrm>
          <a:prstGeom prst="rect">
            <a:avLst/>
          </a:prstGeom>
          <a:ln w="0">
            <a:noFill/>
          </a:ln>
        </p:spPr>
      </p:pic>
      <p:sp>
        <p:nvSpPr>
          <p:cNvPr id="1031" name="PlaceHolder 1"/>
          <p:cNvSpPr>
            <a:spLocks noGrp="1"/>
          </p:cNvSpPr>
          <p:nvPr>
            <p:ph type="dt" idx="25"/>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1032" name="PlaceHolder 2"/>
          <p:cNvSpPr>
            <a:spLocks noGrp="1"/>
          </p:cNvSpPr>
          <p:nvPr>
            <p:ph type="ftr" idx="26"/>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033" name="PlaceHolder 3"/>
          <p:cNvSpPr>
            <a:spLocks noGrp="1"/>
          </p:cNvSpPr>
          <p:nvPr>
            <p:ph type="sldNum" idx="27"/>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5AB165A6-61FF-473B-B9E4-E25C7A379060}"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1034" name="PlaceHolder 4"/>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1035" name="PlaceHolder 5"/>
          <p:cNvSpPr>
            <a:spLocks noGrp="1"/>
          </p:cNvSpPr>
          <p:nvPr>
            <p:ph type="body"/>
          </p:nvPr>
        </p:nvSpPr>
        <p:spPr>
          <a:xfrm>
            <a:off x="6683040" y="1015920"/>
            <a:ext cx="4789800" cy="102132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fe095f"/>
              </a:buClr>
              <a:buFont typeface="Arial"/>
              <a:buChar char="•"/>
            </a:pPr>
            <a:r>
              <a:rPr b="1" lang="ru-RU" sz="1800" spc="-1" strike="noStrike">
                <a:solidFill>
                  <a:srgbClr val="fe095f"/>
                </a:solidFill>
                <a:latin typeface="Montserrat"/>
              </a:rPr>
              <a:t>Образец текста</a:t>
            </a:r>
            <a:endParaRPr b="0" lang="ru-RU" sz="1800" spc="-1" strike="noStrike">
              <a:solidFill>
                <a:srgbClr val="f2f2f2"/>
              </a:solidFill>
              <a:latin typeface="Montserrat"/>
            </a:endParaRPr>
          </a:p>
        </p:txBody>
      </p:sp>
      <p:sp>
        <p:nvSpPr>
          <p:cNvPr id="1036" name="PlaceHolder 6"/>
          <p:cNvSpPr>
            <a:spLocks noGrp="1"/>
          </p:cNvSpPr>
          <p:nvPr>
            <p:ph type="body"/>
          </p:nvPr>
        </p:nvSpPr>
        <p:spPr>
          <a:xfrm>
            <a:off x="6683040" y="1395360"/>
            <a:ext cx="4789800" cy="64188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037" name="PlaceHolder 7"/>
          <p:cNvSpPr>
            <a:spLocks noGrp="1"/>
          </p:cNvSpPr>
          <p:nvPr>
            <p:ph type="body"/>
          </p:nvPr>
        </p:nvSpPr>
        <p:spPr>
          <a:xfrm>
            <a:off x="6683040" y="2284560"/>
            <a:ext cx="4789800" cy="102132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a59cf7"/>
              </a:buClr>
              <a:buFont typeface="Arial"/>
              <a:buChar char="•"/>
            </a:pPr>
            <a:r>
              <a:rPr b="1" lang="ru-RU" sz="1800" spc="-1" strike="noStrike">
                <a:solidFill>
                  <a:srgbClr val="a59cf7"/>
                </a:solidFill>
                <a:latin typeface="Montserrat"/>
              </a:rPr>
              <a:t>Образец текста</a:t>
            </a:r>
            <a:endParaRPr b="0" lang="ru-RU" sz="1800" spc="-1" strike="noStrike">
              <a:solidFill>
                <a:srgbClr val="f2f2f2"/>
              </a:solidFill>
              <a:latin typeface="Montserrat"/>
            </a:endParaRPr>
          </a:p>
        </p:txBody>
      </p:sp>
      <p:sp>
        <p:nvSpPr>
          <p:cNvPr id="1038" name="PlaceHolder 8"/>
          <p:cNvSpPr>
            <a:spLocks noGrp="1"/>
          </p:cNvSpPr>
          <p:nvPr>
            <p:ph type="body"/>
          </p:nvPr>
        </p:nvSpPr>
        <p:spPr>
          <a:xfrm>
            <a:off x="6683040" y="2664000"/>
            <a:ext cx="4789800" cy="64188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039" name="PlaceHolder 9"/>
          <p:cNvSpPr>
            <a:spLocks noGrp="1"/>
          </p:cNvSpPr>
          <p:nvPr>
            <p:ph type="body"/>
          </p:nvPr>
        </p:nvSpPr>
        <p:spPr>
          <a:xfrm>
            <a:off x="6683040" y="3553200"/>
            <a:ext cx="4789800" cy="102132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55d4ed"/>
              </a:buClr>
              <a:buFont typeface="Arial"/>
              <a:buChar char="•"/>
            </a:pPr>
            <a:r>
              <a:rPr b="1" lang="ru-RU" sz="1800" spc="-1" strike="noStrike">
                <a:solidFill>
                  <a:srgbClr val="55d4ed"/>
                </a:solidFill>
                <a:latin typeface="Montserrat"/>
              </a:rPr>
              <a:t>Образец текста</a:t>
            </a:r>
            <a:endParaRPr b="0" lang="ru-RU" sz="1800" spc="-1" strike="noStrike">
              <a:solidFill>
                <a:srgbClr val="f2f2f2"/>
              </a:solidFill>
              <a:latin typeface="Montserrat"/>
            </a:endParaRPr>
          </a:p>
        </p:txBody>
      </p:sp>
      <p:sp>
        <p:nvSpPr>
          <p:cNvPr id="1040" name="PlaceHolder 10"/>
          <p:cNvSpPr>
            <a:spLocks noGrp="1"/>
          </p:cNvSpPr>
          <p:nvPr>
            <p:ph type="body"/>
          </p:nvPr>
        </p:nvSpPr>
        <p:spPr>
          <a:xfrm>
            <a:off x="6683040" y="3932640"/>
            <a:ext cx="4789800" cy="64188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041" name="PlaceHolder 11"/>
          <p:cNvSpPr>
            <a:spLocks noGrp="1"/>
          </p:cNvSpPr>
          <p:nvPr>
            <p:ph type="body"/>
          </p:nvPr>
        </p:nvSpPr>
        <p:spPr>
          <a:xfrm>
            <a:off x="6683040" y="4821840"/>
            <a:ext cx="4789800" cy="102132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800" spc="-1" strike="noStrike">
                <a:solidFill>
                  <a:srgbClr val="73f9cf"/>
                </a:solidFill>
                <a:latin typeface="Montserrat"/>
              </a:rPr>
              <a:t>Образец текста</a:t>
            </a:r>
            <a:endParaRPr b="0" lang="ru-RU" sz="1800" spc="-1" strike="noStrike">
              <a:solidFill>
                <a:srgbClr val="f2f2f2"/>
              </a:solidFill>
              <a:latin typeface="Montserrat"/>
            </a:endParaRPr>
          </a:p>
        </p:txBody>
      </p:sp>
      <p:sp>
        <p:nvSpPr>
          <p:cNvPr id="1042" name="PlaceHolder 12"/>
          <p:cNvSpPr>
            <a:spLocks noGrp="1"/>
          </p:cNvSpPr>
          <p:nvPr>
            <p:ph type="body"/>
          </p:nvPr>
        </p:nvSpPr>
        <p:spPr>
          <a:xfrm>
            <a:off x="6683040" y="5201280"/>
            <a:ext cx="4789800" cy="64188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043" name="Овал 20"/>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grpSp>
        <p:nvGrpSpPr>
          <p:cNvPr id="1044" name="Группа 21"/>
          <p:cNvGrpSpPr/>
          <p:nvPr/>
        </p:nvGrpSpPr>
        <p:grpSpPr>
          <a:xfrm>
            <a:off x="122040" y="478080"/>
            <a:ext cx="12136680" cy="391320"/>
            <a:chOff x="122040" y="478080"/>
            <a:chExt cx="12136680" cy="391320"/>
          </a:xfrm>
        </p:grpSpPr>
        <p:sp>
          <p:nvSpPr>
            <p:cNvPr id="1045" name="Прямая соединительная линия 22"/>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046" name="Группа 23"/>
            <p:cNvGrpSpPr/>
            <p:nvPr/>
          </p:nvGrpSpPr>
          <p:grpSpPr>
            <a:xfrm>
              <a:off x="954000" y="511560"/>
              <a:ext cx="774720" cy="217800"/>
              <a:chOff x="954000" y="511560"/>
              <a:chExt cx="774720" cy="217800"/>
            </a:xfrm>
          </p:grpSpPr>
          <p:sp>
            <p:nvSpPr>
              <p:cNvPr id="1047" name="Полилиния: фигура 26"/>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048" name="Полилиния: фигура 27"/>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049" name="Полилиния: фигура 28"/>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050" name="Полилиния: фигура 29"/>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051" name="Полилиния: фигура 30"/>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052" name="Полилиния: фигура 31"/>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053" name="Полилиния: фигура 32"/>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054" name="Полилиния: фигура 33"/>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055" name="Полилиния: фигура 34"/>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056" name="Полилиния: фигура 35"/>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057" name="Полилиния: фигура 36"/>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058" name="Полилиния: фигура 37"/>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059" name="Полилиния: фигура 38"/>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060" name="Полилиния: фигура 39"/>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061" name="Полилиния: фигура 40"/>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062" name="Полилиния: фигура 41"/>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063" name="Полилиния: фигура 42"/>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064" name="Полилиния: фигура 43"/>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065" name="Полилиния: фигура 44"/>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066" name="Полилиния: фигура 45"/>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067" name="Полилиния: фигура 46"/>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068" name="Полилиния: фигура 47"/>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069" name="Полилиния: фигура 48"/>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070" name="Полилиния: фигура 49"/>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071" name="Полилиния: фигура 50"/>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072" name="Полилиния: фигура 51"/>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073" name="Полилиния: фигура 52"/>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074" name="Полилиния: фигура 24"/>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1111" name="Группа 12"/>
          <p:cNvGrpSpPr/>
          <p:nvPr/>
        </p:nvGrpSpPr>
        <p:grpSpPr>
          <a:xfrm>
            <a:off x="122040" y="478080"/>
            <a:ext cx="12136680" cy="391320"/>
            <a:chOff x="122040" y="478080"/>
            <a:chExt cx="12136680" cy="391320"/>
          </a:xfrm>
        </p:grpSpPr>
        <p:sp>
          <p:nvSpPr>
            <p:cNvPr id="1112"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113" name="Группа 15"/>
            <p:cNvGrpSpPr/>
            <p:nvPr/>
          </p:nvGrpSpPr>
          <p:grpSpPr>
            <a:xfrm>
              <a:off x="954000" y="511560"/>
              <a:ext cx="774720" cy="217800"/>
              <a:chOff x="954000" y="511560"/>
              <a:chExt cx="774720" cy="217800"/>
            </a:xfrm>
          </p:grpSpPr>
          <p:sp>
            <p:nvSpPr>
              <p:cNvPr id="1114"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115"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116"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117"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118"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119"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120"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121"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122"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123"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124"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125"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126"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127"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128"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129"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130"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131"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132"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133"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134"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135"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136"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137"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138"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139"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140"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141"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142"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1143" name="Рисунок 18" descr=""/>
          <p:cNvPicPr/>
          <p:nvPr/>
        </p:nvPicPr>
        <p:blipFill>
          <a:blip r:embed="rId2"/>
          <a:stretch/>
        </p:blipFill>
        <p:spPr>
          <a:xfrm>
            <a:off x="0" y="0"/>
            <a:ext cx="12191760" cy="6857640"/>
          </a:xfrm>
          <a:prstGeom prst="rect">
            <a:avLst/>
          </a:prstGeom>
          <a:ln w="0">
            <a:noFill/>
          </a:ln>
        </p:spPr>
      </p:pic>
      <p:sp>
        <p:nvSpPr>
          <p:cNvPr id="1144" name="PlaceHolder 1"/>
          <p:cNvSpPr>
            <a:spLocks noGrp="1"/>
          </p:cNvSpPr>
          <p:nvPr>
            <p:ph type="dt" idx="28"/>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1145" name="PlaceHolder 2"/>
          <p:cNvSpPr>
            <a:spLocks noGrp="1"/>
          </p:cNvSpPr>
          <p:nvPr>
            <p:ph type="ftr" idx="29"/>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146" name="PlaceHolder 3"/>
          <p:cNvSpPr>
            <a:spLocks noGrp="1"/>
          </p:cNvSpPr>
          <p:nvPr>
            <p:ph type="sldNum" idx="30"/>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8C64B4A5-1800-4559-AEC9-5E1C69960B3D}"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1147" name="PlaceHolder 4"/>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1148" name="PlaceHolder 5"/>
          <p:cNvSpPr>
            <a:spLocks noGrp="1"/>
          </p:cNvSpPr>
          <p:nvPr>
            <p:ph type="body"/>
          </p:nvPr>
        </p:nvSpPr>
        <p:spPr>
          <a:xfrm>
            <a:off x="516960" y="3810240"/>
            <a:ext cx="3263760" cy="2374920"/>
          </a:xfrm>
          <a:prstGeom prst="rect">
            <a:avLst/>
          </a:prstGeom>
          <a:gradFill rotWithShape="0">
            <a:gsLst>
              <a:gs pos="51000">
                <a:srgbClr val="ffffff">
                  <a:alpha val="0"/>
                </a:srgbClr>
              </a:gs>
              <a:gs pos="100000">
                <a:srgbClr val="fff3f7">
                  <a:alpha val="20000"/>
                </a:srgbClr>
              </a:gs>
            </a:gsLst>
            <a:lin ang="16200000"/>
          </a:gradFill>
          <a:ln w="0">
            <a:noFill/>
          </a:ln>
        </p:spPr>
        <p:txBody>
          <a:bodyPr anchor="t">
            <a:noAutofit/>
          </a:bodyPr>
          <a:p>
            <a:pPr>
              <a:lnSpc>
                <a:spcPct val="90000"/>
              </a:lnSpc>
              <a:spcBef>
                <a:spcPts val="632"/>
              </a:spcBef>
              <a:buNone/>
              <a:tabLst>
                <a:tab algn="l" pos="0"/>
              </a:tabLst>
            </a:pPr>
            <a:r>
              <a:rPr b="0" lang="ru-RU" sz="1400" spc="-1" strike="noStrike">
                <a:solidFill>
                  <a:srgbClr val="ffffff"/>
                </a:solidFill>
                <a:latin typeface="Montserrat"/>
              </a:rPr>
              <a:t>Описание проблемы </a:t>
            </a:r>
            <a:endParaRPr b="0" lang="ru-RU" sz="1400" spc="-1" strike="noStrike">
              <a:solidFill>
                <a:srgbClr val="f2f2f2"/>
              </a:solidFill>
              <a:latin typeface="Montserrat"/>
            </a:endParaRPr>
          </a:p>
        </p:txBody>
      </p:sp>
      <p:sp>
        <p:nvSpPr>
          <p:cNvPr id="1149" name="PlaceHolder 6"/>
          <p:cNvSpPr>
            <a:spLocks noGrp="1"/>
          </p:cNvSpPr>
          <p:nvPr>
            <p:ph type="body"/>
          </p:nvPr>
        </p:nvSpPr>
        <p:spPr>
          <a:xfrm>
            <a:off x="4464720" y="3810240"/>
            <a:ext cx="3263760" cy="2374920"/>
          </a:xfrm>
          <a:prstGeom prst="rect">
            <a:avLst/>
          </a:prstGeom>
          <a:gradFill rotWithShape="0">
            <a:gsLst>
              <a:gs pos="51000">
                <a:srgbClr val="ffffff">
                  <a:alpha val="0"/>
                </a:srgbClr>
              </a:gs>
              <a:gs pos="100000">
                <a:srgbClr val="fff3f7">
                  <a:alpha val="20000"/>
                </a:srgbClr>
              </a:gs>
            </a:gsLst>
            <a:lin ang="16200000"/>
          </a:gradFill>
          <a:ln w="0">
            <a:noFill/>
          </a:ln>
        </p:spPr>
        <p:txBody>
          <a:bodyPr anchor="t">
            <a:noAutofit/>
          </a:bodyPr>
          <a:p>
            <a:pPr>
              <a:lnSpc>
                <a:spcPct val="90000"/>
              </a:lnSpc>
              <a:spcBef>
                <a:spcPts val="632"/>
              </a:spcBef>
              <a:buNone/>
              <a:tabLst>
                <a:tab algn="l" pos="0"/>
              </a:tabLst>
            </a:pPr>
            <a:r>
              <a:rPr b="0" lang="ru-RU" sz="1400" spc="-1" strike="noStrike">
                <a:solidFill>
                  <a:srgbClr val="ffffff"/>
                </a:solidFill>
                <a:latin typeface="Montserrat"/>
              </a:rPr>
              <a:t>Примеры уже имеющихся способов решения данной проблемы</a:t>
            </a:r>
            <a:endParaRPr b="0" lang="ru-RU" sz="1400" spc="-1" strike="noStrike">
              <a:solidFill>
                <a:srgbClr val="f2f2f2"/>
              </a:solidFill>
              <a:latin typeface="Montserrat"/>
            </a:endParaRPr>
          </a:p>
        </p:txBody>
      </p:sp>
      <p:sp>
        <p:nvSpPr>
          <p:cNvPr id="1150" name="PlaceHolder 7"/>
          <p:cNvSpPr>
            <a:spLocks noGrp="1"/>
          </p:cNvSpPr>
          <p:nvPr>
            <p:ph type="body"/>
          </p:nvPr>
        </p:nvSpPr>
        <p:spPr>
          <a:xfrm>
            <a:off x="8385480" y="3810240"/>
            <a:ext cx="3263760" cy="2374920"/>
          </a:xfrm>
          <a:prstGeom prst="rect">
            <a:avLst/>
          </a:prstGeom>
          <a:gradFill rotWithShape="0">
            <a:gsLst>
              <a:gs pos="51000">
                <a:srgbClr val="ffffff">
                  <a:alpha val="0"/>
                </a:srgbClr>
              </a:gs>
              <a:gs pos="100000">
                <a:srgbClr val="fff3f7">
                  <a:alpha val="20000"/>
                </a:srgbClr>
              </a:gs>
            </a:gsLst>
            <a:lin ang="16200000"/>
          </a:gradFill>
          <a:ln w="0">
            <a:noFill/>
          </a:ln>
        </p:spPr>
        <p:txBody>
          <a:bodyPr anchor="t">
            <a:noAutofit/>
          </a:bodyPr>
          <a:p>
            <a:pPr>
              <a:lnSpc>
                <a:spcPct val="90000"/>
              </a:lnSpc>
              <a:spcBef>
                <a:spcPts val="632"/>
              </a:spcBef>
              <a:buNone/>
              <a:tabLst>
                <a:tab algn="l" pos="0"/>
              </a:tabLst>
            </a:pPr>
            <a:r>
              <a:rPr b="0" lang="ru-RU" sz="1400" spc="-1" strike="noStrike">
                <a:solidFill>
                  <a:srgbClr val="ffffff"/>
                </a:solidFill>
                <a:latin typeface="Montserrat"/>
              </a:rPr>
              <a:t>Ваше предложение решения данной проблемы</a:t>
            </a:r>
            <a:endParaRPr b="0" lang="ru-RU" sz="1400" spc="-1" strike="noStrike">
              <a:solidFill>
                <a:srgbClr val="f2f2f2"/>
              </a:solidFill>
              <a:latin typeface="Montserrat"/>
            </a:endParaRPr>
          </a:p>
        </p:txBody>
      </p:sp>
      <p:grpSp>
        <p:nvGrpSpPr>
          <p:cNvPr id="1151" name="Группа 153"/>
          <p:cNvGrpSpPr/>
          <p:nvPr/>
        </p:nvGrpSpPr>
        <p:grpSpPr>
          <a:xfrm>
            <a:off x="122040" y="478080"/>
            <a:ext cx="12136680" cy="391320"/>
            <a:chOff x="122040" y="478080"/>
            <a:chExt cx="12136680" cy="391320"/>
          </a:xfrm>
        </p:grpSpPr>
        <p:sp>
          <p:nvSpPr>
            <p:cNvPr id="1152" name="Прямая соединительная линия 154"/>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153" name="Группа 155"/>
            <p:cNvGrpSpPr/>
            <p:nvPr/>
          </p:nvGrpSpPr>
          <p:grpSpPr>
            <a:xfrm>
              <a:off x="954000" y="511560"/>
              <a:ext cx="774720" cy="217800"/>
              <a:chOff x="954000" y="511560"/>
              <a:chExt cx="774720" cy="217800"/>
            </a:xfrm>
          </p:grpSpPr>
          <p:sp>
            <p:nvSpPr>
              <p:cNvPr id="1154" name="Полилиния: фигура 15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155" name="Полилиния: фигура 15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156" name="Полилиния: фигура 159"/>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157" name="Полилиния: фигура 160"/>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158" name="Полилиния: фигура 161"/>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159" name="Полилиния: фигура 162"/>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160" name="Полилиния: фигура 163"/>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161" name="Полилиния: фигура 164"/>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162" name="Полилиния: фигура 165"/>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163" name="Полилиния: фигура 166"/>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164" name="Полилиния: фигура 167"/>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165" name="Полилиния: фигура 168"/>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166" name="Полилиния: фигура 169"/>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167" name="Полилиния: фигура 170"/>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168" name="Полилиния: фигура 171"/>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169" name="Полилиния: фигура 172"/>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170" name="Полилиния: фигура 173"/>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171" name="Полилиния: фигура 174"/>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172" name="Полилиния: фигура 175"/>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173" name="Полилиния: фигура 176"/>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174" name="Полилиния: фигура 177"/>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175" name="Полилиния: фигура 178"/>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176" name="Полилиния: фигура 179"/>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177" name="Полилиния: фигура 180"/>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178" name="Полилиния: фигура 181"/>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179" name="Полилиния: фигура 182"/>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180" name="Полилиния: фигура 183"/>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181" name="Полилиния: фигура 15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182" name="Овал 184"/>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
        <p:nvSpPr>
          <p:cNvPr id="1183" name="PlaceHolder 8"/>
          <p:cNvSpPr>
            <a:spLocks noGrp="1"/>
          </p:cNvSpPr>
          <p:nvPr>
            <p:ph type="body"/>
          </p:nvPr>
        </p:nvSpPr>
        <p:spPr>
          <a:xfrm>
            <a:off x="516960" y="3252240"/>
            <a:ext cx="3263760" cy="391320"/>
          </a:xfrm>
          <a:prstGeom prst="rect">
            <a:avLst/>
          </a:prstGeom>
          <a:no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Проблема</a:t>
            </a:r>
            <a:endParaRPr b="0" lang="ru-RU" sz="1600" spc="-1" strike="noStrike">
              <a:solidFill>
                <a:srgbClr val="f2f2f2"/>
              </a:solidFill>
              <a:latin typeface="Montserrat"/>
            </a:endParaRPr>
          </a:p>
        </p:txBody>
      </p:sp>
      <p:sp>
        <p:nvSpPr>
          <p:cNvPr id="1184" name="PlaceHolder 9"/>
          <p:cNvSpPr>
            <a:spLocks noGrp="1"/>
          </p:cNvSpPr>
          <p:nvPr>
            <p:ph type="body"/>
          </p:nvPr>
        </p:nvSpPr>
        <p:spPr>
          <a:xfrm>
            <a:off x="4464720" y="3252240"/>
            <a:ext cx="3263760" cy="391320"/>
          </a:xfrm>
          <a:prstGeom prst="rect">
            <a:avLst/>
          </a:prstGeom>
          <a:no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Альтернативные решения</a:t>
            </a:r>
            <a:endParaRPr b="0" lang="ru-RU" sz="1600" spc="-1" strike="noStrike">
              <a:solidFill>
                <a:srgbClr val="f2f2f2"/>
              </a:solidFill>
              <a:latin typeface="Montserrat"/>
            </a:endParaRPr>
          </a:p>
        </p:txBody>
      </p:sp>
      <p:sp>
        <p:nvSpPr>
          <p:cNvPr id="1185" name="PlaceHolder 10"/>
          <p:cNvSpPr>
            <a:spLocks noGrp="1"/>
          </p:cNvSpPr>
          <p:nvPr>
            <p:ph type="body"/>
          </p:nvPr>
        </p:nvSpPr>
        <p:spPr>
          <a:xfrm>
            <a:off x="8385480" y="3252240"/>
            <a:ext cx="3263760" cy="391320"/>
          </a:xfrm>
          <a:prstGeom prst="rect">
            <a:avLst/>
          </a:prstGeom>
          <a:no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Решение</a:t>
            </a:r>
            <a:endParaRPr b="0" lang="ru-RU" sz="1600" spc="-1" strike="noStrike">
              <a:solidFill>
                <a:srgbClr val="f2f2f2"/>
              </a:solidFill>
              <a:latin typeface="Montserrat"/>
            </a:endParaRPr>
          </a:p>
        </p:txBody>
      </p:sp>
    </p:spTree>
  </p:cSld>
  <p:clrMap bg1="lt1" bg2="lt2" tx1="dk1" tx2="dk2" accent1="accent1" accent2="accent2" accent3="accent3" accent4="accent4" accent5="accent5" accent6="accent6" hlink="hlink" folHlink="folHlink"/>
  <p:sldLayoutIdLst>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1222" name="Группа 12"/>
          <p:cNvGrpSpPr/>
          <p:nvPr/>
        </p:nvGrpSpPr>
        <p:grpSpPr>
          <a:xfrm>
            <a:off x="122040" y="478080"/>
            <a:ext cx="12136680" cy="391320"/>
            <a:chOff x="122040" y="478080"/>
            <a:chExt cx="12136680" cy="391320"/>
          </a:xfrm>
        </p:grpSpPr>
        <p:sp>
          <p:nvSpPr>
            <p:cNvPr id="1223"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224" name="Группа 15"/>
            <p:cNvGrpSpPr/>
            <p:nvPr/>
          </p:nvGrpSpPr>
          <p:grpSpPr>
            <a:xfrm>
              <a:off x="954000" y="511560"/>
              <a:ext cx="774720" cy="217800"/>
              <a:chOff x="954000" y="511560"/>
              <a:chExt cx="774720" cy="217800"/>
            </a:xfrm>
          </p:grpSpPr>
          <p:sp>
            <p:nvSpPr>
              <p:cNvPr id="1225"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226"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227"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228"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229"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230"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231"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232"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233"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234"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235"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236"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237"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238"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239"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240"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241"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242"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243"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244"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245"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246"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247"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248"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249"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250"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251"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252"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253"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1254" name="Рисунок 101" descr=""/>
          <p:cNvPicPr/>
          <p:nvPr/>
        </p:nvPicPr>
        <p:blipFill>
          <a:blip r:embed="rId2"/>
          <a:stretch/>
        </p:blipFill>
        <p:spPr>
          <a:xfrm>
            <a:off x="0" y="0"/>
            <a:ext cx="12191760" cy="6857640"/>
          </a:xfrm>
          <a:prstGeom prst="rect">
            <a:avLst/>
          </a:prstGeom>
          <a:ln w="0">
            <a:noFill/>
          </a:ln>
        </p:spPr>
      </p:pic>
      <p:sp>
        <p:nvSpPr>
          <p:cNvPr id="1255" name="PlaceHolder 1"/>
          <p:cNvSpPr>
            <a:spLocks noGrp="1"/>
          </p:cNvSpPr>
          <p:nvPr>
            <p:ph type="dt" idx="31"/>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1256" name="PlaceHolder 2"/>
          <p:cNvSpPr>
            <a:spLocks noGrp="1"/>
          </p:cNvSpPr>
          <p:nvPr>
            <p:ph type="ftr" idx="32"/>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257" name="PlaceHolder 3"/>
          <p:cNvSpPr>
            <a:spLocks noGrp="1"/>
          </p:cNvSpPr>
          <p:nvPr>
            <p:ph type="sldNum" idx="33"/>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5150B8D7-49AB-460C-B2BD-A5186A9FDE30}"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1258" name="PlaceHolder 4"/>
          <p:cNvSpPr>
            <a:spLocks noGrp="1"/>
          </p:cNvSpPr>
          <p:nvPr>
            <p:ph type="body"/>
          </p:nvPr>
        </p:nvSpPr>
        <p:spPr>
          <a:xfrm>
            <a:off x="345960" y="1024920"/>
            <a:ext cx="2525760" cy="14763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600" spc="-1" strike="noStrike">
                <a:solidFill>
                  <a:srgbClr val="73f9cf"/>
                </a:solidFill>
                <a:latin typeface="Montserrat"/>
              </a:rPr>
              <a:t>Образец текста</a:t>
            </a:r>
            <a:endParaRPr b="0" lang="ru-RU" sz="1600" spc="-1" strike="noStrike">
              <a:solidFill>
                <a:srgbClr val="f2f2f2"/>
              </a:solidFill>
              <a:latin typeface="Montserrat"/>
            </a:endParaRPr>
          </a:p>
        </p:txBody>
      </p:sp>
      <p:sp>
        <p:nvSpPr>
          <p:cNvPr id="1259" name="PlaceHolder 5"/>
          <p:cNvSpPr>
            <a:spLocks noGrp="1"/>
          </p:cNvSpPr>
          <p:nvPr>
            <p:ph type="body"/>
          </p:nvPr>
        </p:nvSpPr>
        <p:spPr>
          <a:xfrm>
            <a:off x="345960" y="1380960"/>
            <a:ext cx="2525760" cy="112032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260" name="PlaceHolder 6"/>
          <p:cNvSpPr>
            <a:spLocks noGrp="1"/>
          </p:cNvSpPr>
          <p:nvPr>
            <p:ph type="body"/>
          </p:nvPr>
        </p:nvSpPr>
        <p:spPr>
          <a:xfrm>
            <a:off x="4833000" y="1024920"/>
            <a:ext cx="2525760" cy="14763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600" spc="-1" strike="noStrike">
                <a:solidFill>
                  <a:srgbClr val="73f9cf"/>
                </a:solidFill>
                <a:latin typeface="Montserrat"/>
              </a:rPr>
              <a:t>Образец текста</a:t>
            </a:r>
            <a:endParaRPr b="0" lang="ru-RU" sz="1600" spc="-1" strike="noStrike">
              <a:solidFill>
                <a:srgbClr val="f2f2f2"/>
              </a:solidFill>
              <a:latin typeface="Montserrat"/>
            </a:endParaRPr>
          </a:p>
        </p:txBody>
      </p:sp>
      <p:sp>
        <p:nvSpPr>
          <p:cNvPr id="1261" name="PlaceHolder 7"/>
          <p:cNvSpPr>
            <a:spLocks noGrp="1"/>
          </p:cNvSpPr>
          <p:nvPr>
            <p:ph type="body"/>
          </p:nvPr>
        </p:nvSpPr>
        <p:spPr>
          <a:xfrm>
            <a:off x="4833000" y="1380960"/>
            <a:ext cx="2525760" cy="112032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262" name="PlaceHolder 8"/>
          <p:cNvSpPr>
            <a:spLocks noGrp="1"/>
          </p:cNvSpPr>
          <p:nvPr>
            <p:ph type="body"/>
          </p:nvPr>
        </p:nvSpPr>
        <p:spPr>
          <a:xfrm>
            <a:off x="9330840" y="1024920"/>
            <a:ext cx="2525760" cy="14763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600" spc="-1" strike="noStrike">
                <a:solidFill>
                  <a:srgbClr val="73f9cf"/>
                </a:solidFill>
                <a:latin typeface="Montserrat"/>
              </a:rPr>
              <a:t>Образец текста</a:t>
            </a:r>
            <a:endParaRPr b="0" lang="ru-RU" sz="1600" spc="-1" strike="noStrike">
              <a:solidFill>
                <a:srgbClr val="f2f2f2"/>
              </a:solidFill>
              <a:latin typeface="Montserrat"/>
            </a:endParaRPr>
          </a:p>
        </p:txBody>
      </p:sp>
      <p:sp>
        <p:nvSpPr>
          <p:cNvPr id="1263" name="PlaceHolder 9"/>
          <p:cNvSpPr>
            <a:spLocks noGrp="1"/>
          </p:cNvSpPr>
          <p:nvPr>
            <p:ph type="body"/>
          </p:nvPr>
        </p:nvSpPr>
        <p:spPr>
          <a:xfrm>
            <a:off x="9330840" y="1380960"/>
            <a:ext cx="2525760" cy="112032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264" name="PlaceHolder 10"/>
          <p:cNvSpPr>
            <a:spLocks noGrp="1"/>
          </p:cNvSpPr>
          <p:nvPr>
            <p:ph type="body"/>
          </p:nvPr>
        </p:nvSpPr>
        <p:spPr>
          <a:xfrm>
            <a:off x="2593440" y="4358160"/>
            <a:ext cx="2525760" cy="14763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600" spc="-1" strike="noStrike">
                <a:solidFill>
                  <a:srgbClr val="73f9cf"/>
                </a:solidFill>
                <a:latin typeface="Montserrat"/>
              </a:rPr>
              <a:t>Образец текста</a:t>
            </a:r>
            <a:endParaRPr b="0" lang="ru-RU" sz="1600" spc="-1" strike="noStrike">
              <a:solidFill>
                <a:srgbClr val="f2f2f2"/>
              </a:solidFill>
              <a:latin typeface="Montserrat"/>
            </a:endParaRPr>
          </a:p>
        </p:txBody>
      </p:sp>
      <p:sp>
        <p:nvSpPr>
          <p:cNvPr id="1265" name="PlaceHolder 11"/>
          <p:cNvSpPr>
            <a:spLocks noGrp="1"/>
          </p:cNvSpPr>
          <p:nvPr>
            <p:ph type="body"/>
          </p:nvPr>
        </p:nvSpPr>
        <p:spPr>
          <a:xfrm>
            <a:off x="2593440" y="4714200"/>
            <a:ext cx="2525760" cy="112032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266" name="PlaceHolder 12"/>
          <p:cNvSpPr>
            <a:spLocks noGrp="1"/>
          </p:cNvSpPr>
          <p:nvPr>
            <p:ph type="body"/>
          </p:nvPr>
        </p:nvSpPr>
        <p:spPr>
          <a:xfrm>
            <a:off x="7080480" y="4358160"/>
            <a:ext cx="2525760" cy="14763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600" spc="-1" strike="noStrike">
                <a:solidFill>
                  <a:srgbClr val="73f9cf"/>
                </a:solidFill>
                <a:latin typeface="Montserrat"/>
              </a:rPr>
              <a:t>Образец текста</a:t>
            </a:r>
            <a:endParaRPr b="0" lang="ru-RU" sz="1600" spc="-1" strike="noStrike">
              <a:solidFill>
                <a:srgbClr val="f2f2f2"/>
              </a:solidFill>
              <a:latin typeface="Montserrat"/>
            </a:endParaRPr>
          </a:p>
        </p:txBody>
      </p:sp>
      <p:sp>
        <p:nvSpPr>
          <p:cNvPr id="1267" name="PlaceHolder 13"/>
          <p:cNvSpPr>
            <a:spLocks noGrp="1"/>
          </p:cNvSpPr>
          <p:nvPr>
            <p:ph type="body"/>
          </p:nvPr>
        </p:nvSpPr>
        <p:spPr>
          <a:xfrm>
            <a:off x="7080480" y="4714200"/>
            <a:ext cx="2525760" cy="112032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268" name="PlaceHolder 14"/>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Tree>
  </p:cSld>
  <p:clrMap bg1="lt1" bg2="lt2" tx1="dk1" tx2="dk2" accent1="accent1" accent2="accent2" accent3="accent3" accent4="accent4" accent5="accent5" accent6="accent6" hlink="hlink" folHlink="folHlink"/>
  <p:sldLayoutIdLst>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1305" name="Группа 12"/>
          <p:cNvGrpSpPr/>
          <p:nvPr/>
        </p:nvGrpSpPr>
        <p:grpSpPr>
          <a:xfrm>
            <a:off x="122040" y="478080"/>
            <a:ext cx="12136680" cy="391320"/>
            <a:chOff x="122040" y="478080"/>
            <a:chExt cx="12136680" cy="391320"/>
          </a:xfrm>
        </p:grpSpPr>
        <p:sp>
          <p:nvSpPr>
            <p:cNvPr id="1306"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307" name="Группа 15"/>
            <p:cNvGrpSpPr/>
            <p:nvPr/>
          </p:nvGrpSpPr>
          <p:grpSpPr>
            <a:xfrm>
              <a:off x="954000" y="511560"/>
              <a:ext cx="774720" cy="217800"/>
              <a:chOff x="954000" y="511560"/>
              <a:chExt cx="774720" cy="217800"/>
            </a:xfrm>
          </p:grpSpPr>
          <p:sp>
            <p:nvSpPr>
              <p:cNvPr id="1308"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309"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310"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311"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312"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313"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314"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315"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316"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317"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318"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319"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320"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321"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322"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323"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324"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325"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326"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327"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328"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329"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330"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331"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332"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333"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334"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335"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336"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1337" name="Рисунок 15" descr=""/>
          <p:cNvPicPr/>
          <p:nvPr/>
        </p:nvPicPr>
        <p:blipFill>
          <a:blip r:embed="rId2"/>
          <a:stretch/>
        </p:blipFill>
        <p:spPr>
          <a:xfrm>
            <a:off x="0" y="0"/>
            <a:ext cx="12191760" cy="6857640"/>
          </a:xfrm>
          <a:prstGeom prst="rect">
            <a:avLst/>
          </a:prstGeom>
          <a:ln w="0">
            <a:noFill/>
          </a:ln>
        </p:spPr>
      </p:pic>
      <p:sp>
        <p:nvSpPr>
          <p:cNvPr id="1338" name="Прямоугольник 102"/>
          <p:cNvSpPr/>
          <p:nvPr/>
        </p:nvSpPr>
        <p:spPr>
          <a:xfrm>
            <a:off x="0" y="0"/>
            <a:ext cx="12191760" cy="243036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p:style>
      </p:sp>
      <p:sp>
        <p:nvSpPr>
          <p:cNvPr id="1339" name="PlaceHolder 1"/>
          <p:cNvSpPr>
            <a:spLocks noGrp="1"/>
          </p:cNvSpPr>
          <p:nvPr>
            <p:ph type="body"/>
          </p:nvPr>
        </p:nvSpPr>
        <p:spPr>
          <a:xfrm>
            <a:off x="4163040" y="1264320"/>
            <a:ext cx="3865680" cy="2436120"/>
          </a:xfrm>
          <a:prstGeom prst="rect">
            <a:avLst/>
          </a:prstGeom>
          <a:noFill/>
          <a:ln w="0">
            <a:noFill/>
          </a:ln>
        </p:spPr>
        <p:txBody>
          <a:bodyPr lIns="90000" rIns="90000" tIns="45000" bIns="45000" anchor="t">
            <a:normAutofit fontScale="81000"/>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1340" name="PlaceHolder 2"/>
          <p:cNvSpPr>
            <a:spLocks noGrp="1"/>
          </p:cNvSpPr>
          <p:nvPr>
            <p:ph type="dt" idx="34"/>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1341" name="PlaceHolder 3"/>
          <p:cNvSpPr>
            <a:spLocks noGrp="1"/>
          </p:cNvSpPr>
          <p:nvPr>
            <p:ph type="ftr" idx="35"/>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342" name="PlaceHolder 4"/>
          <p:cNvSpPr>
            <a:spLocks noGrp="1"/>
          </p:cNvSpPr>
          <p:nvPr>
            <p:ph type="sldNum" idx="36"/>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74910722-FA34-414D-ABBA-EBD5417D5C55}"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1343" name="PlaceHolder 5"/>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1344" name="PlaceHolder 6"/>
          <p:cNvSpPr>
            <a:spLocks noGrp="1"/>
          </p:cNvSpPr>
          <p:nvPr>
            <p:ph type="body"/>
          </p:nvPr>
        </p:nvSpPr>
        <p:spPr>
          <a:xfrm>
            <a:off x="345960" y="4656240"/>
            <a:ext cx="3626640" cy="154440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a:p>
            <a:pPr lvl="1" marL="434160" indent="-144720">
              <a:lnSpc>
                <a:spcPct val="90000"/>
              </a:lnSpc>
              <a:spcBef>
                <a:spcPts val="317"/>
              </a:spcBef>
              <a:buClr>
                <a:srgbClr val="f2f2f2"/>
              </a:buClr>
              <a:buFont typeface="Arial"/>
              <a:buChar char="•"/>
            </a:pPr>
            <a:r>
              <a:rPr b="0" lang="ru-RU" sz="1270" spc="-1" strike="noStrike">
                <a:solidFill>
                  <a:srgbClr val="f2f2f2"/>
                </a:solidFill>
                <a:latin typeface="Montserrat"/>
              </a:rPr>
              <a:t>Второй уровень</a:t>
            </a:r>
            <a:endParaRPr b="0" lang="ru-RU" sz="1270" spc="-1" strike="noStrike">
              <a:solidFill>
                <a:srgbClr val="f2f2f2"/>
              </a:solidFill>
              <a:latin typeface="Montserrat"/>
            </a:endParaRPr>
          </a:p>
          <a:p>
            <a:pPr lvl="2" marL="723600" indent="-144720">
              <a:lnSpc>
                <a:spcPct val="90000"/>
              </a:lnSpc>
              <a:spcBef>
                <a:spcPts val="317"/>
              </a:spcBef>
              <a:buClr>
                <a:srgbClr val="f2f2f2"/>
              </a:buClr>
              <a:buFont typeface="Arial"/>
              <a:buChar char="•"/>
            </a:pPr>
            <a:r>
              <a:rPr b="0" lang="ru-RU" sz="989" spc="-1" strike="noStrike">
                <a:solidFill>
                  <a:srgbClr val="f2f2f2"/>
                </a:solidFill>
                <a:latin typeface="Montserrat"/>
              </a:rPr>
              <a:t>Третий уровень</a:t>
            </a:r>
            <a:endParaRPr b="0" lang="ru-RU" sz="989" spc="-1" strike="noStrike">
              <a:solidFill>
                <a:srgbClr val="f2f2f2"/>
              </a:solidFill>
              <a:latin typeface="Montserrat"/>
            </a:endParaRPr>
          </a:p>
          <a:p>
            <a:pPr lvl="3" marL="1012680" indent="-144720">
              <a:lnSpc>
                <a:spcPct val="90000"/>
              </a:lnSpc>
              <a:spcBef>
                <a:spcPts val="317"/>
              </a:spcBef>
              <a:buClr>
                <a:srgbClr val="f2f2f2"/>
              </a:buClr>
              <a:buFont typeface="Arial"/>
              <a:buChar char="•"/>
            </a:pPr>
            <a:r>
              <a:rPr b="0" lang="ru-RU" sz="900" spc="-1" strike="noStrike">
                <a:solidFill>
                  <a:srgbClr val="f2f2f2"/>
                </a:solidFill>
                <a:latin typeface="Montserrat"/>
              </a:rPr>
              <a:t>Четвертый уровень</a:t>
            </a:r>
            <a:endParaRPr b="0" lang="ru-RU" sz="900" spc="-1" strike="noStrike">
              <a:solidFill>
                <a:srgbClr val="f2f2f2"/>
              </a:solidFill>
              <a:latin typeface="Montserrat"/>
            </a:endParaRPr>
          </a:p>
          <a:p>
            <a:pPr lvl="4" marL="1302120" indent="-144720">
              <a:lnSpc>
                <a:spcPct val="90000"/>
              </a:lnSpc>
              <a:spcBef>
                <a:spcPts val="317"/>
              </a:spcBef>
              <a:buClr>
                <a:srgbClr val="f2f2f2"/>
              </a:buClr>
              <a:buFont typeface="Arial"/>
              <a:buChar char="•"/>
            </a:pPr>
            <a:r>
              <a:rPr b="0" lang="ru-RU" sz="900" spc="-1" strike="noStrike">
                <a:solidFill>
                  <a:srgbClr val="f2f2f2"/>
                </a:solidFill>
                <a:latin typeface="Montserrat"/>
              </a:rPr>
              <a:t>Пятый уровень</a:t>
            </a:r>
            <a:endParaRPr b="0" lang="ru-RU" sz="900" spc="-1" strike="noStrike">
              <a:solidFill>
                <a:srgbClr val="f2f2f2"/>
              </a:solidFill>
              <a:latin typeface="Montserrat"/>
            </a:endParaRPr>
          </a:p>
        </p:txBody>
      </p:sp>
      <p:sp>
        <p:nvSpPr>
          <p:cNvPr id="1345" name="PlaceHolder 7"/>
          <p:cNvSpPr>
            <a:spLocks noGrp="1"/>
          </p:cNvSpPr>
          <p:nvPr>
            <p:ph type="body"/>
          </p:nvPr>
        </p:nvSpPr>
        <p:spPr>
          <a:xfrm>
            <a:off x="4240440" y="4656240"/>
            <a:ext cx="3626640" cy="154440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a:p>
            <a:pPr lvl="1" marL="434160" indent="-144720">
              <a:lnSpc>
                <a:spcPct val="90000"/>
              </a:lnSpc>
              <a:spcBef>
                <a:spcPts val="317"/>
              </a:spcBef>
              <a:buClr>
                <a:srgbClr val="f2f2f2"/>
              </a:buClr>
              <a:buFont typeface="Arial"/>
              <a:buChar char="•"/>
            </a:pPr>
            <a:r>
              <a:rPr b="0" lang="ru-RU" sz="1270" spc="-1" strike="noStrike">
                <a:solidFill>
                  <a:srgbClr val="f2f2f2"/>
                </a:solidFill>
                <a:latin typeface="Montserrat"/>
              </a:rPr>
              <a:t>Второй уровень</a:t>
            </a:r>
            <a:endParaRPr b="0" lang="ru-RU" sz="1270" spc="-1" strike="noStrike">
              <a:solidFill>
                <a:srgbClr val="f2f2f2"/>
              </a:solidFill>
              <a:latin typeface="Montserrat"/>
            </a:endParaRPr>
          </a:p>
          <a:p>
            <a:pPr lvl="2" marL="723600" indent="-144720">
              <a:lnSpc>
                <a:spcPct val="90000"/>
              </a:lnSpc>
              <a:spcBef>
                <a:spcPts val="317"/>
              </a:spcBef>
              <a:buClr>
                <a:srgbClr val="f2f2f2"/>
              </a:buClr>
              <a:buFont typeface="Arial"/>
              <a:buChar char="•"/>
            </a:pPr>
            <a:r>
              <a:rPr b="0" lang="ru-RU" sz="989" spc="-1" strike="noStrike">
                <a:solidFill>
                  <a:srgbClr val="f2f2f2"/>
                </a:solidFill>
                <a:latin typeface="Montserrat"/>
              </a:rPr>
              <a:t>Третий уровень</a:t>
            </a:r>
            <a:endParaRPr b="0" lang="ru-RU" sz="989" spc="-1" strike="noStrike">
              <a:solidFill>
                <a:srgbClr val="f2f2f2"/>
              </a:solidFill>
              <a:latin typeface="Montserrat"/>
            </a:endParaRPr>
          </a:p>
          <a:p>
            <a:pPr lvl="3" marL="1012680" indent="-144720">
              <a:lnSpc>
                <a:spcPct val="90000"/>
              </a:lnSpc>
              <a:spcBef>
                <a:spcPts val="317"/>
              </a:spcBef>
              <a:buClr>
                <a:srgbClr val="f2f2f2"/>
              </a:buClr>
              <a:buFont typeface="Arial"/>
              <a:buChar char="•"/>
            </a:pPr>
            <a:r>
              <a:rPr b="0" lang="ru-RU" sz="900" spc="-1" strike="noStrike">
                <a:solidFill>
                  <a:srgbClr val="f2f2f2"/>
                </a:solidFill>
                <a:latin typeface="Montserrat"/>
              </a:rPr>
              <a:t>Четвертый уровень</a:t>
            </a:r>
            <a:endParaRPr b="0" lang="ru-RU" sz="900" spc="-1" strike="noStrike">
              <a:solidFill>
                <a:srgbClr val="f2f2f2"/>
              </a:solidFill>
              <a:latin typeface="Montserrat"/>
            </a:endParaRPr>
          </a:p>
          <a:p>
            <a:pPr lvl="4" marL="1302120" indent="-144720">
              <a:lnSpc>
                <a:spcPct val="90000"/>
              </a:lnSpc>
              <a:spcBef>
                <a:spcPts val="317"/>
              </a:spcBef>
              <a:buClr>
                <a:srgbClr val="f2f2f2"/>
              </a:buClr>
              <a:buFont typeface="Arial"/>
              <a:buChar char="•"/>
            </a:pPr>
            <a:r>
              <a:rPr b="0" lang="ru-RU" sz="900" spc="-1" strike="noStrike">
                <a:solidFill>
                  <a:srgbClr val="f2f2f2"/>
                </a:solidFill>
                <a:latin typeface="Montserrat"/>
              </a:rPr>
              <a:t>Пятый уровень</a:t>
            </a:r>
            <a:endParaRPr b="0" lang="ru-RU" sz="900" spc="-1" strike="noStrike">
              <a:solidFill>
                <a:srgbClr val="f2f2f2"/>
              </a:solidFill>
              <a:latin typeface="Montserrat"/>
            </a:endParaRPr>
          </a:p>
        </p:txBody>
      </p:sp>
      <p:sp>
        <p:nvSpPr>
          <p:cNvPr id="1346" name="PlaceHolder 8"/>
          <p:cNvSpPr>
            <a:spLocks noGrp="1"/>
          </p:cNvSpPr>
          <p:nvPr>
            <p:ph type="body"/>
          </p:nvPr>
        </p:nvSpPr>
        <p:spPr>
          <a:xfrm>
            <a:off x="8230320" y="4656240"/>
            <a:ext cx="3626640" cy="154440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a:p>
            <a:pPr lvl="1" marL="434160" indent="-144720">
              <a:lnSpc>
                <a:spcPct val="90000"/>
              </a:lnSpc>
              <a:spcBef>
                <a:spcPts val="317"/>
              </a:spcBef>
              <a:buClr>
                <a:srgbClr val="f2f2f2"/>
              </a:buClr>
              <a:buFont typeface="Arial"/>
              <a:buChar char="•"/>
            </a:pPr>
            <a:r>
              <a:rPr b="0" lang="ru-RU" sz="1270" spc="-1" strike="noStrike">
                <a:solidFill>
                  <a:srgbClr val="f2f2f2"/>
                </a:solidFill>
                <a:latin typeface="Montserrat"/>
              </a:rPr>
              <a:t>Второй уровень</a:t>
            </a:r>
            <a:endParaRPr b="0" lang="ru-RU" sz="1270" spc="-1" strike="noStrike">
              <a:solidFill>
                <a:srgbClr val="f2f2f2"/>
              </a:solidFill>
              <a:latin typeface="Montserrat"/>
            </a:endParaRPr>
          </a:p>
          <a:p>
            <a:pPr lvl="2" marL="723600" indent="-144720">
              <a:lnSpc>
                <a:spcPct val="90000"/>
              </a:lnSpc>
              <a:spcBef>
                <a:spcPts val="317"/>
              </a:spcBef>
              <a:buClr>
                <a:srgbClr val="f2f2f2"/>
              </a:buClr>
              <a:buFont typeface="Arial"/>
              <a:buChar char="•"/>
            </a:pPr>
            <a:r>
              <a:rPr b="0" lang="ru-RU" sz="989" spc="-1" strike="noStrike">
                <a:solidFill>
                  <a:srgbClr val="f2f2f2"/>
                </a:solidFill>
                <a:latin typeface="Montserrat"/>
              </a:rPr>
              <a:t>Третий уровень</a:t>
            </a:r>
            <a:endParaRPr b="0" lang="ru-RU" sz="989" spc="-1" strike="noStrike">
              <a:solidFill>
                <a:srgbClr val="f2f2f2"/>
              </a:solidFill>
              <a:latin typeface="Montserrat"/>
            </a:endParaRPr>
          </a:p>
          <a:p>
            <a:pPr lvl="3" marL="1012680" indent="-144720">
              <a:lnSpc>
                <a:spcPct val="90000"/>
              </a:lnSpc>
              <a:spcBef>
                <a:spcPts val="317"/>
              </a:spcBef>
              <a:buClr>
                <a:srgbClr val="f2f2f2"/>
              </a:buClr>
              <a:buFont typeface="Arial"/>
              <a:buChar char="•"/>
            </a:pPr>
            <a:r>
              <a:rPr b="0" lang="ru-RU" sz="900" spc="-1" strike="noStrike">
                <a:solidFill>
                  <a:srgbClr val="f2f2f2"/>
                </a:solidFill>
                <a:latin typeface="Montserrat"/>
              </a:rPr>
              <a:t>Четвертый уровень</a:t>
            </a:r>
            <a:endParaRPr b="0" lang="ru-RU" sz="900" spc="-1" strike="noStrike">
              <a:solidFill>
                <a:srgbClr val="f2f2f2"/>
              </a:solidFill>
              <a:latin typeface="Montserrat"/>
            </a:endParaRPr>
          </a:p>
          <a:p>
            <a:pPr lvl="4" marL="1302120" indent="-144720">
              <a:lnSpc>
                <a:spcPct val="90000"/>
              </a:lnSpc>
              <a:spcBef>
                <a:spcPts val="317"/>
              </a:spcBef>
              <a:buClr>
                <a:srgbClr val="f2f2f2"/>
              </a:buClr>
              <a:buFont typeface="Arial"/>
              <a:buChar char="•"/>
            </a:pPr>
            <a:r>
              <a:rPr b="0" lang="ru-RU" sz="900" spc="-1" strike="noStrike">
                <a:solidFill>
                  <a:srgbClr val="f2f2f2"/>
                </a:solidFill>
                <a:latin typeface="Montserrat"/>
              </a:rPr>
              <a:t>Пятый уровень</a:t>
            </a:r>
            <a:endParaRPr b="0" lang="ru-RU" sz="900" spc="-1" strike="noStrike">
              <a:solidFill>
                <a:srgbClr val="f2f2f2"/>
              </a:solidFill>
              <a:latin typeface="Montserrat"/>
            </a:endParaRPr>
          </a:p>
        </p:txBody>
      </p:sp>
      <p:grpSp>
        <p:nvGrpSpPr>
          <p:cNvPr id="1347" name="Группа 103"/>
          <p:cNvGrpSpPr/>
          <p:nvPr/>
        </p:nvGrpSpPr>
        <p:grpSpPr>
          <a:xfrm>
            <a:off x="122040" y="478080"/>
            <a:ext cx="12136680" cy="391320"/>
            <a:chOff x="122040" y="478080"/>
            <a:chExt cx="12136680" cy="391320"/>
          </a:xfrm>
        </p:grpSpPr>
        <p:sp>
          <p:nvSpPr>
            <p:cNvPr id="1348" name="Прямая соединительная линия 119"/>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349" name="Группа 120"/>
            <p:cNvGrpSpPr/>
            <p:nvPr/>
          </p:nvGrpSpPr>
          <p:grpSpPr>
            <a:xfrm>
              <a:off x="954000" y="511560"/>
              <a:ext cx="774720" cy="217800"/>
              <a:chOff x="954000" y="511560"/>
              <a:chExt cx="774720" cy="217800"/>
            </a:xfrm>
          </p:grpSpPr>
          <p:sp>
            <p:nvSpPr>
              <p:cNvPr id="1350" name="Полилиния: фигура 128"/>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351" name="Полилиния: фигура 130"/>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352" name="Полилиния: фигура 131"/>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353" name="Полилиния: фигура 132"/>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354" name="Полилиния: фигура 133"/>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355" name="Полилиния: фигура 134"/>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356" name="Полилиния: фигура 135"/>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357" name="Полилиния: фигура 136"/>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358" name="Полилиния: фигура 137"/>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359" name="Полилиния: фигура 138"/>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360" name="Полилиния: фигура 139"/>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361" name="Полилиния: фигура 140"/>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362" name="Полилиния: фигура 141"/>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363" name="Полилиния: фигура 142"/>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364" name="Полилиния: фигура 143"/>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365" name="Полилиния: фигура 144"/>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366" name="Полилиния: фигура 153"/>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367" name="Полилиния: фигура 154"/>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368" name="Полилиния: фигура 155"/>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369" name="Полилиния: фигура 156"/>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370" name="Полилиния: фигура 157"/>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371" name="Полилиния: фигура 158"/>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372" name="Полилиния: фигура 159"/>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373" name="Полилиния: фигура 160"/>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374" name="Полилиния: фигура 161"/>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375" name="Полилиния: фигура 162"/>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376" name="Полилиния: фигура 163"/>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377" name="Полилиния: фигура 121"/>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378" name="Овал 164"/>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Tree>
  </p:cSld>
  <p:clrMap bg1="lt1" bg2="lt2" tx1="dk1" tx2="dk2" accent1="accent1" accent2="accent2" accent3="accent3" accent4="accent4" accent5="accent5" accent6="accent6" hlink="hlink" folHlink="folHlink"/>
  <p:sldLayoutIdLst>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1415" name="Группа 12"/>
          <p:cNvGrpSpPr/>
          <p:nvPr/>
        </p:nvGrpSpPr>
        <p:grpSpPr>
          <a:xfrm>
            <a:off x="122040" y="478080"/>
            <a:ext cx="12136680" cy="391320"/>
            <a:chOff x="122040" y="478080"/>
            <a:chExt cx="12136680" cy="391320"/>
          </a:xfrm>
        </p:grpSpPr>
        <p:sp>
          <p:nvSpPr>
            <p:cNvPr id="1416"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417" name="Группа 15"/>
            <p:cNvGrpSpPr/>
            <p:nvPr/>
          </p:nvGrpSpPr>
          <p:grpSpPr>
            <a:xfrm>
              <a:off x="954000" y="511560"/>
              <a:ext cx="774720" cy="217800"/>
              <a:chOff x="954000" y="511560"/>
              <a:chExt cx="774720" cy="217800"/>
            </a:xfrm>
          </p:grpSpPr>
          <p:sp>
            <p:nvSpPr>
              <p:cNvPr id="1418"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419"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420"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421"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422"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423"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424"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425"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426"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427"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428"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429"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430"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431"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432"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433"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434"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435"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436"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437"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438"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439"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440"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441"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442"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443"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444"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445"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446"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1447" name="Рисунок 2" descr=""/>
          <p:cNvPicPr/>
          <p:nvPr/>
        </p:nvPicPr>
        <p:blipFill>
          <a:blip r:embed="rId2"/>
          <a:stretch/>
        </p:blipFill>
        <p:spPr>
          <a:xfrm>
            <a:off x="0" y="0"/>
            <a:ext cx="12191760" cy="6857640"/>
          </a:xfrm>
          <a:prstGeom prst="rect">
            <a:avLst/>
          </a:prstGeom>
          <a:ln w="0">
            <a:noFill/>
          </a:ln>
        </p:spPr>
      </p:pic>
      <p:sp>
        <p:nvSpPr>
          <p:cNvPr id="1448" name="Прямоугольник 102"/>
          <p:cNvSpPr/>
          <p:nvPr/>
        </p:nvSpPr>
        <p:spPr>
          <a:xfrm flipV="1">
            <a:off x="0" y="4324320"/>
            <a:ext cx="5330520" cy="67824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p:style>
      </p:sp>
      <p:sp>
        <p:nvSpPr>
          <p:cNvPr id="1449" name="PlaceHolder 1"/>
          <p:cNvSpPr>
            <a:spLocks noGrp="1"/>
          </p:cNvSpPr>
          <p:nvPr>
            <p:ph type="dt" idx="37"/>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1450" name="PlaceHolder 2"/>
          <p:cNvSpPr>
            <a:spLocks noGrp="1"/>
          </p:cNvSpPr>
          <p:nvPr>
            <p:ph type="ftr" idx="38"/>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451" name="PlaceHolder 3"/>
          <p:cNvSpPr>
            <a:spLocks noGrp="1"/>
          </p:cNvSpPr>
          <p:nvPr>
            <p:ph type="sldNum" idx="39"/>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A68B7573-F921-4D9E-8A6D-CFADE8628024}"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1452" name="PlaceHolder 4"/>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1453" name="PlaceHolder 5"/>
          <p:cNvSpPr>
            <a:spLocks noGrp="1"/>
          </p:cNvSpPr>
          <p:nvPr>
            <p:ph type="body"/>
          </p:nvPr>
        </p:nvSpPr>
        <p:spPr>
          <a:xfrm>
            <a:off x="1210680" y="4324320"/>
            <a:ext cx="4121280" cy="161208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a:p>
            <a:pPr lvl="1" marL="434160" indent="-144720">
              <a:lnSpc>
                <a:spcPct val="90000"/>
              </a:lnSpc>
              <a:spcBef>
                <a:spcPts val="317"/>
              </a:spcBef>
              <a:buClr>
                <a:srgbClr val="f2f2f2"/>
              </a:buClr>
              <a:buFont typeface="Arial"/>
              <a:buChar char="•"/>
            </a:pPr>
            <a:r>
              <a:rPr b="0" lang="ru-RU" sz="1270" spc="-1" strike="noStrike">
                <a:solidFill>
                  <a:srgbClr val="f2f2f2"/>
                </a:solidFill>
                <a:latin typeface="Montserrat"/>
              </a:rPr>
              <a:t>Второй уровень</a:t>
            </a:r>
            <a:endParaRPr b="0" lang="ru-RU" sz="1270" spc="-1" strike="noStrike">
              <a:solidFill>
                <a:srgbClr val="f2f2f2"/>
              </a:solidFill>
              <a:latin typeface="Montserrat"/>
            </a:endParaRPr>
          </a:p>
          <a:p>
            <a:pPr lvl="2" marL="723600" indent="-144720">
              <a:lnSpc>
                <a:spcPct val="90000"/>
              </a:lnSpc>
              <a:spcBef>
                <a:spcPts val="317"/>
              </a:spcBef>
              <a:buClr>
                <a:srgbClr val="f2f2f2"/>
              </a:buClr>
              <a:buFont typeface="Arial"/>
              <a:buChar char="•"/>
            </a:pPr>
            <a:r>
              <a:rPr b="0" lang="ru-RU" sz="989" spc="-1" strike="noStrike">
                <a:solidFill>
                  <a:srgbClr val="f2f2f2"/>
                </a:solidFill>
                <a:latin typeface="Montserrat"/>
              </a:rPr>
              <a:t>Третий уровень</a:t>
            </a:r>
            <a:endParaRPr b="0" lang="ru-RU" sz="989" spc="-1" strike="noStrike">
              <a:solidFill>
                <a:srgbClr val="f2f2f2"/>
              </a:solidFill>
              <a:latin typeface="Montserrat"/>
            </a:endParaRPr>
          </a:p>
          <a:p>
            <a:pPr lvl="3" marL="1012680" indent="-144720">
              <a:lnSpc>
                <a:spcPct val="90000"/>
              </a:lnSpc>
              <a:spcBef>
                <a:spcPts val="317"/>
              </a:spcBef>
              <a:buClr>
                <a:srgbClr val="f2f2f2"/>
              </a:buClr>
              <a:buFont typeface="Arial"/>
              <a:buChar char="•"/>
            </a:pPr>
            <a:r>
              <a:rPr b="0" lang="ru-RU" sz="900" spc="-1" strike="noStrike">
                <a:solidFill>
                  <a:srgbClr val="f2f2f2"/>
                </a:solidFill>
                <a:latin typeface="Montserrat"/>
              </a:rPr>
              <a:t>Четвертый уровень</a:t>
            </a:r>
            <a:endParaRPr b="0" lang="ru-RU" sz="900" spc="-1" strike="noStrike">
              <a:solidFill>
                <a:srgbClr val="f2f2f2"/>
              </a:solidFill>
              <a:latin typeface="Montserrat"/>
            </a:endParaRPr>
          </a:p>
          <a:p>
            <a:pPr lvl="4" marL="1302120" indent="-144720">
              <a:lnSpc>
                <a:spcPct val="90000"/>
              </a:lnSpc>
              <a:spcBef>
                <a:spcPts val="317"/>
              </a:spcBef>
              <a:buClr>
                <a:srgbClr val="f2f2f2"/>
              </a:buClr>
              <a:buFont typeface="Arial"/>
              <a:buChar char="•"/>
            </a:pPr>
            <a:r>
              <a:rPr b="0" lang="ru-RU" sz="900" spc="-1" strike="noStrike">
                <a:solidFill>
                  <a:srgbClr val="f2f2f2"/>
                </a:solidFill>
                <a:latin typeface="Montserrat"/>
              </a:rPr>
              <a:t>Пятый уровень</a:t>
            </a:r>
            <a:endParaRPr b="0" lang="ru-RU" sz="900" spc="-1" strike="noStrike">
              <a:solidFill>
                <a:srgbClr val="f2f2f2"/>
              </a:solidFill>
              <a:latin typeface="Montserrat"/>
            </a:endParaRPr>
          </a:p>
        </p:txBody>
      </p:sp>
      <p:sp>
        <p:nvSpPr>
          <p:cNvPr id="1454" name="PlaceHolder 6"/>
          <p:cNvSpPr>
            <a:spLocks noGrp="1"/>
          </p:cNvSpPr>
          <p:nvPr>
            <p:ph type="body"/>
          </p:nvPr>
        </p:nvSpPr>
        <p:spPr>
          <a:xfrm>
            <a:off x="6858000" y="4324320"/>
            <a:ext cx="4121280" cy="161208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a:p>
            <a:pPr lvl="1" marL="434160" indent="-144720">
              <a:lnSpc>
                <a:spcPct val="90000"/>
              </a:lnSpc>
              <a:spcBef>
                <a:spcPts val="317"/>
              </a:spcBef>
              <a:buClr>
                <a:srgbClr val="f2f2f2"/>
              </a:buClr>
              <a:buFont typeface="Arial"/>
              <a:buChar char="•"/>
            </a:pPr>
            <a:r>
              <a:rPr b="0" lang="ru-RU" sz="1270" spc="-1" strike="noStrike">
                <a:solidFill>
                  <a:srgbClr val="f2f2f2"/>
                </a:solidFill>
                <a:latin typeface="Montserrat"/>
              </a:rPr>
              <a:t>Второй уровень</a:t>
            </a:r>
            <a:endParaRPr b="0" lang="ru-RU" sz="1270" spc="-1" strike="noStrike">
              <a:solidFill>
                <a:srgbClr val="f2f2f2"/>
              </a:solidFill>
              <a:latin typeface="Montserrat"/>
            </a:endParaRPr>
          </a:p>
          <a:p>
            <a:pPr lvl="2" marL="723600" indent="-144720">
              <a:lnSpc>
                <a:spcPct val="90000"/>
              </a:lnSpc>
              <a:spcBef>
                <a:spcPts val="317"/>
              </a:spcBef>
              <a:buClr>
                <a:srgbClr val="f2f2f2"/>
              </a:buClr>
              <a:buFont typeface="Arial"/>
              <a:buChar char="•"/>
            </a:pPr>
            <a:r>
              <a:rPr b="0" lang="ru-RU" sz="989" spc="-1" strike="noStrike">
                <a:solidFill>
                  <a:srgbClr val="f2f2f2"/>
                </a:solidFill>
                <a:latin typeface="Montserrat"/>
              </a:rPr>
              <a:t>Третий уровень</a:t>
            </a:r>
            <a:endParaRPr b="0" lang="ru-RU" sz="989" spc="-1" strike="noStrike">
              <a:solidFill>
                <a:srgbClr val="f2f2f2"/>
              </a:solidFill>
              <a:latin typeface="Montserrat"/>
            </a:endParaRPr>
          </a:p>
          <a:p>
            <a:pPr lvl="3" marL="1012680" indent="-144720">
              <a:lnSpc>
                <a:spcPct val="90000"/>
              </a:lnSpc>
              <a:spcBef>
                <a:spcPts val="317"/>
              </a:spcBef>
              <a:buClr>
                <a:srgbClr val="f2f2f2"/>
              </a:buClr>
              <a:buFont typeface="Arial"/>
              <a:buChar char="•"/>
            </a:pPr>
            <a:r>
              <a:rPr b="0" lang="ru-RU" sz="900" spc="-1" strike="noStrike">
                <a:solidFill>
                  <a:srgbClr val="f2f2f2"/>
                </a:solidFill>
                <a:latin typeface="Montserrat"/>
              </a:rPr>
              <a:t>Четвертый уровень</a:t>
            </a:r>
            <a:endParaRPr b="0" lang="ru-RU" sz="900" spc="-1" strike="noStrike">
              <a:solidFill>
                <a:srgbClr val="f2f2f2"/>
              </a:solidFill>
              <a:latin typeface="Montserrat"/>
            </a:endParaRPr>
          </a:p>
          <a:p>
            <a:pPr lvl="4" marL="1302120" indent="-144720">
              <a:lnSpc>
                <a:spcPct val="90000"/>
              </a:lnSpc>
              <a:spcBef>
                <a:spcPts val="317"/>
              </a:spcBef>
              <a:buClr>
                <a:srgbClr val="f2f2f2"/>
              </a:buClr>
              <a:buFont typeface="Arial"/>
              <a:buChar char="•"/>
            </a:pPr>
            <a:r>
              <a:rPr b="0" lang="ru-RU" sz="900" spc="-1" strike="noStrike">
                <a:solidFill>
                  <a:srgbClr val="f2f2f2"/>
                </a:solidFill>
                <a:latin typeface="Montserrat"/>
              </a:rPr>
              <a:t>Пятый уровень</a:t>
            </a:r>
            <a:endParaRPr b="0" lang="ru-RU" sz="900" spc="-1" strike="noStrike">
              <a:solidFill>
                <a:srgbClr val="f2f2f2"/>
              </a:solidFill>
              <a:latin typeface="Montserrat"/>
            </a:endParaRPr>
          </a:p>
        </p:txBody>
      </p:sp>
      <p:grpSp>
        <p:nvGrpSpPr>
          <p:cNvPr id="1455" name="Группа 103"/>
          <p:cNvGrpSpPr/>
          <p:nvPr/>
        </p:nvGrpSpPr>
        <p:grpSpPr>
          <a:xfrm>
            <a:off x="122040" y="478080"/>
            <a:ext cx="12136680" cy="391320"/>
            <a:chOff x="122040" y="478080"/>
            <a:chExt cx="12136680" cy="391320"/>
          </a:xfrm>
        </p:grpSpPr>
        <p:sp>
          <p:nvSpPr>
            <p:cNvPr id="1456" name="Прямая соединительная линия 119"/>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457" name="Группа 120"/>
            <p:cNvGrpSpPr/>
            <p:nvPr/>
          </p:nvGrpSpPr>
          <p:grpSpPr>
            <a:xfrm>
              <a:off x="954000" y="511560"/>
              <a:ext cx="774720" cy="217800"/>
              <a:chOff x="954000" y="511560"/>
              <a:chExt cx="774720" cy="217800"/>
            </a:xfrm>
          </p:grpSpPr>
          <p:sp>
            <p:nvSpPr>
              <p:cNvPr id="1458" name="Полилиния: фигура 128"/>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459" name="Полилиния: фигура 130"/>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460" name="Полилиния: фигура 131"/>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461" name="Полилиния: фигура 132"/>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462" name="Полилиния: фигура 133"/>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463" name="Полилиния: фигура 134"/>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464" name="Полилиния: фигура 135"/>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465" name="Полилиния: фигура 136"/>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466" name="Полилиния: фигура 137"/>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467" name="Полилиния: фигура 138"/>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468" name="Полилиния: фигура 139"/>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469" name="Полилиния: фигура 140"/>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470" name="Полилиния: фигура 141"/>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471" name="Полилиния: фигура 142"/>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472" name="Полилиния: фигура 143"/>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473" name="Полилиния: фигура 144"/>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474" name="Полилиния: фигура 153"/>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475" name="Полилиния: фигура 154"/>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476" name="Полилиния: фигура 155"/>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477" name="Полилиния: фигура 156"/>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478" name="Полилиния: фигура 157"/>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479" name="Полилиния: фигура 158"/>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480" name="Полилиния: фигура 159"/>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481" name="Полилиния: фигура 160"/>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482" name="Полилиния: фигура 161"/>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483" name="Полилиния: фигура 162"/>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484" name="Полилиния: фигура 163"/>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485" name="Полилиния: фигура 121"/>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486" name="PlaceHolder 7"/>
          <p:cNvSpPr>
            <a:spLocks noGrp="1"/>
          </p:cNvSpPr>
          <p:nvPr>
            <p:ph type="body"/>
          </p:nvPr>
        </p:nvSpPr>
        <p:spPr>
          <a:xfrm>
            <a:off x="1210680" y="1577880"/>
            <a:ext cx="4121280" cy="2283480"/>
          </a:xfrm>
          <a:prstGeom prst="rect">
            <a:avLst/>
          </a:prstGeom>
          <a:noFill/>
          <a:ln w="0">
            <a:noFill/>
          </a:ln>
        </p:spPr>
        <p:txBody>
          <a:bodyPr lIns="90000" rIns="90000" tIns="45000" bIns="45000" anchor="t">
            <a:normAutofit fontScale="84000"/>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1487" name="PlaceHolder 8"/>
          <p:cNvSpPr>
            <a:spLocks noGrp="1"/>
          </p:cNvSpPr>
          <p:nvPr>
            <p:ph type="body"/>
          </p:nvPr>
        </p:nvSpPr>
        <p:spPr>
          <a:xfrm>
            <a:off x="6855480" y="1577880"/>
            <a:ext cx="4121280" cy="2283480"/>
          </a:xfrm>
          <a:prstGeom prst="rect">
            <a:avLst/>
          </a:prstGeom>
          <a:noFill/>
          <a:ln w="0">
            <a:noFill/>
          </a:ln>
        </p:spPr>
        <p:txBody>
          <a:bodyPr lIns="90000" rIns="90000" tIns="45000" bIns="45000" anchor="t">
            <a:normAutofit fontScale="84000"/>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1488" name="Прямоугольник 123"/>
          <p:cNvSpPr/>
          <p:nvPr/>
        </p:nvSpPr>
        <p:spPr>
          <a:xfrm flipV="1">
            <a:off x="6862320" y="4324320"/>
            <a:ext cx="5330520" cy="67824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p:style>
      </p:sp>
      <p:sp>
        <p:nvSpPr>
          <p:cNvPr id="1489" name="Овал 124"/>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Tree>
  </p:cSld>
  <p:clrMap bg1="lt1" bg2="lt2" tx1="dk1" tx2="dk2" accent1="accent1" accent2="accent2" accent3="accent3" accent4="accent4" accent5="accent5" accent6="accent6" hlink="hlink" folHlink="folHlink"/>
  <p:sldLayoutIdLst>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 id="2147483827" r:id="rId12"/>
    <p:sldLayoutId id="2147483828" r:id="rId13"/>
    <p:sldLayoutId id="2147483829" r:id="rId14"/>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1526" name="Группа 12"/>
          <p:cNvGrpSpPr/>
          <p:nvPr/>
        </p:nvGrpSpPr>
        <p:grpSpPr>
          <a:xfrm>
            <a:off x="122040" y="478080"/>
            <a:ext cx="12136680" cy="391320"/>
            <a:chOff x="122040" y="478080"/>
            <a:chExt cx="12136680" cy="391320"/>
          </a:xfrm>
        </p:grpSpPr>
        <p:sp>
          <p:nvSpPr>
            <p:cNvPr id="1527"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528" name="Группа 15"/>
            <p:cNvGrpSpPr/>
            <p:nvPr/>
          </p:nvGrpSpPr>
          <p:grpSpPr>
            <a:xfrm>
              <a:off x="954000" y="511560"/>
              <a:ext cx="774720" cy="217800"/>
              <a:chOff x="954000" y="511560"/>
              <a:chExt cx="774720" cy="217800"/>
            </a:xfrm>
          </p:grpSpPr>
          <p:sp>
            <p:nvSpPr>
              <p:cNvPr id="1529"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530"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531"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532"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533"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534"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535"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536"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537"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538"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539"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540"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541"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542"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543"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544"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545"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546"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547"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548"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549"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550"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551"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552"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553"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554"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555"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556"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557"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1558" name="Рисунок 48" descr=""/>
          <p:cNvPicPr/>
          <p:nvPr/>
        </p:nvPicPr>
        <p:blipFill>
          <a:blip r:embed="rId2"/>
          <a:stretch/>
        </p:blipFill>
        <p:spPr>
          <a:xfrm>
            <a:off x="0" y="0"/>
            <a:ext cx="12191760" cy="6857640"/>
          </a:xfrm>
          <a:prstGeom prst="rect">
            <a:avLst/>
          </a:prstGeom>
          <a:ln w="0">
            <a:noFill/>
          </a:ln>
        </p:spPr>
      </p:pic>
      <p:sp>
        <p:nvSpPr>
          <p:cNvPr id="1559" name="PlaceHolder 1"/>
          <p:cNvSpPr>
            <a:spLocks noGrp="1"/>
          </p:cNvSpPr>
          <p:nvPr>
            <p:ph type="body"/>
          </p:nvPr>
        </p:nvSpPr>
        <p:spPr>
          <a:xfrm>
            <a:off x="5009760" y="1235880"/>
            <a:ext cx="2171880" cy="4602240"/>
          </a:xfrm>
          <a:prstGeom prst="rect">
            <a:avLst/>
          </a:prstGeom>
          <a:noFill/>
          <a:ln w="0">
            <a:noFill/>
          </a:ln>
        </p:spPr>
        <p:txBody>
          <a:bodyPr lIns="90000" rIns="90000" tIns="45000" bIns="45000" anchor="t">
            <a:normAutofit fontScale="49000"/>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1560" name="PlaceHolder 2"/>
          <p:cNvSpPr>
            <a:spLocks noGrp="1"/>
          </p:cNvSpPr>
          <p:nvPr>
            <p:ph type="dt" idx="40"/>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1561" name="PlaceHolder 3"/>
          <p:cNvSpPr>
            <a:spLocks noGrp="1"/>
          </p:cNvSpPr>
          <p:nvPr>
            <p:ph type="ftr" idx="41"/>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562" name="PlaceHolder 4"/>
          <p:cNvSpPr>
            <a:spLocks noGrp="1"/>
          </p:cNvSpPr>
          <p:nvPr>
            <p:ph type="sldNum" idx="42"/>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86E8D7CE-DB82-487C-AADC-F47A7340FF5C}"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1563" name="PlaceHolder 5"/>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grpSp>
        <p:nvGrpSpPr>
          <p:cNvPr id="1564" name="Группа 103"/>
          <p:cNvGrpSpPr/>
          <p:nvPr/>
        </p:nvGrpSpPr>
        <p:grpSpPr>
          <a:xfrm>
            <a:off x="122040" y="478080"/>
            <a:ext cx="12136680" cy="391320"/>
            <a:chOff x="122040" y="478080"/>
            <a:chExt cx="12136680" cy="391320"/>
          </a:xfrm>
        </p:grpSpPr>
        <p:sp>
          <p:nvSpPr>
            <p:cNvPr id="1565" name="Прямая соединительная линия 119"/>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566" name="Группа 120"/>
            <p:cNvGrpSpPr/>
            <p:nvPr/>
          </p:nvGrpSpPr>
          <p:grpSpPr>
            <a:xfrm>
              <a:off x="954000" y="511560"/>
              <a:ext cx="774720" cy="217800"/>
              <a:chOff x="954000" y="511560"/>
              <a:chExt cx="774720" cy="217800"/>
            </a:xfrm>
          </p:grpSpPr>
          <p:sp>
            <p:nvSpPr>
              <p:cNvPr id="1567" name="Полилиния: фигура 128"/>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568" name="Полилиния: фигура 130"/>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569" name="Полилиния: фигура 131"/>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570" name="Полилиния: фигура 132"/>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571" name="Полилиния: фигура 133"/>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572" name="Полилиния: фигура 134"/>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573" name="Полилиния: фигура 135"/>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574" name="Полилиния: фигура 136"/>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575" name="Полилиния: фигура 137"/>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576" name="Полилиния: фигура 138"/>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577" name="Полилиния: фигура 139"/>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578" name="Полилиния: фигура 140"/>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579" name="Полилиния: фигура 141"/>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580" name="Полилиния: фигура 142"/>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581" name="Полилиния: фигура 143"/>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582" name="Полилиния: фигура 144"/>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583" name="Полилиния: фигура 153"/>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584" name="Полилиния: фигура 154"/>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585" name="Полилиния: фигура 155"/>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586" name="Полилиния: фигура 156"/>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587" name="Полилиния: фигура 157"/>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588" name="Полилиния: фигура 158"/>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589" name="Полилиния: фигура 159"/>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590" name="Полилиния: фигура 160"/>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591" name="Полилиния: фигура 161"/>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592" name="Полилиния: фигура 162"/>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593" name="Полилиния: фигура 163"/>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594" name="Полилиния: фигура 121"/>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595" name="PlaceHolder 6"/>
          <p:cNvSpPr>
            <a:spLocks noGrp="1"/>
          </p:cNvSpPr>
          <p:nvPr>
            <p:ph type="body"/>
          </p:nvPr>
        </p:nvSpPr>
        <p:spPr>
          <a:xfrm>
            <a:off x="356400" y="1641240"/>
            <a:ext cx="3812400" cy="1021320"/>
          </a:xfrm>
          <a:prstGeom prst="rect">
            <a:avLst/>
          </a:prstGeom>
          <a:gradFill rotWithShape="0">
            <a:gsLst>
              <a:gs pos="35000">
                <a:srgbClr val="ffffff">
                  <a:alpha val="0"/>
                </a:srgbClr>
              </a:gs>
              <a:gs pos="100000">
                <a:srgbClr val="fff3f7">
                  <a:alpha val="20000"/>
                </a:srgbClr>
              </a:gs>
            </a:gsLst>
            <a:lin ang="16200000"/>
          </a:gradFill>
          <a:ln w="0">
            <a:noFill/>
          </a:ln>
        </p:spPr>
        <p:txBody>
          <a:bodyPr anchor="t">
            <a:noAutofit/>
          </a:bodyPr>
          <a:p>
            <a:pPr marL="144720" indent="-144720">
              <a:lnSpc>
                <a:spcPct val="90000"/>
              </a:lnSpc>
              <a:spcBef>
                <a:spcPts val="632"/>
              </a:spcBef>
              <a:buClr>
                <a:srgbClr val="fe095f"/>
              </a:buClr>
              <a:buFont typeface="Arial"/>
              <a:buChar char="•"/>
            </a:pPr>
            <a:r>
              <a:rPr b="1" lang="ru-RU" sz="1800" spc="-1" strike="noStrike">
                <a:solidFill>
                  <a:srgbClr val="fe095f"/>
                </a:solidFill>
                <a:latin typeface="Montserrat"/>
              </a:rPr>
              <a:t>Образец текста</a:t>
            </a:r>
            <a:endParaRPr b="0" lang="ru-RU" sz="1800" spc="-1" strike="noStrike">
              <a:solidFill>
                <a:srgbClr val="f2f2f2"/>
              </a:solidFill>
              <a:latin typeface="Montserrat"/>
            </a:endParaRPr>
          </a:p>
        </p:txBody>
      </p:sp>
      <p:sp>
        <p:nvSpPr>
          <p:cNvPr id="1596" name="PlaceHolder 7"/>
          <p:cNvSpPr>
            <a:spLocks noGrp="1"/>
          </p:cNvSpPr>
          <p:nvPr>
            <p:ph type="body"/>
          </p:nvPr>
        </p:nvSpPr>
        <p:spPr>
          <a:xfrm>
            <a:off x="356400" y="2020680"/>
            <a:ext cx="3812400" cy="129024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597" name="PlaceHolder 8"/>
          <p:cNvSpPr>
            <a:spLocks noGrp="1"/>
          </p:cNvSpPr>
          <p:nvPr>
            <p:ph type="body"/>
          </p:nvPr>
        </p:nvSpPr>
        <p:spPr>
          <a:xfrm>
            <a:off x="8039880" y="1641240"/>
            <a:ext cx="3812400" cy="1021320"/>
          </a:xfrm>
          <a:prstGeom prst="rect">
            <a:avLst/>
          </a:prstGeom>
          <a:gradFill rotWithShape="0">
            <a:gsLst>
              <a:gs pos="35000">
                <a:srgbClr val="ffffff">
                  <a:alpha val="0"/>
                </a:srgbClr>
              </a:gs>
              <a:gs pos="100000">
                <a:srgbClr val="fff3f7">
                  <a:alpha val="20000"/>
                </a:srgbClr>
              </a:gs>
            </a:gsLst>
            <a:lin ang="16200000"/>
          </a:gradFill>
          <a:ln w="0">
            <a:noFill/>
          </a:ln>
        </p:spPr>
        <p:txBody>
          <a:bodyPr anchor="t">
            <a:noAutofit/>
          </a:bodyPr>
          <a:p>
            <a:pPr marL="144720" indent="-144720">
              <a:lnSpc>
                <a:spcPct val="90000"/>
              </a:lnSpc>
              <a:spcBef>
                <a:spcPts val="632"/>
              </a:spcBef>
              <a:buClr>
                <a:srgbClr val="e1defc"/>
              </a:buClr>
              <a:buFont typeface="Arial"/>
              <a:buChar char="•"/>
            </a:pPr>
            <a:r>
              <a:rPr b="1" lang="ru-RU" sz="1800" spc="-1" strike="noStrike">
                <a:solidFill>
                  <a:srgbClr val="e1defc"/>
                </a:solidFill>
                <a:latin typeface="Montserrat"/>
              </a:rPr>
              <a:t>Образец текста</a:t>
            </a:r>
            <a:endParaRPr b="0" lang="ru-RU" sz="1800" spc="-1" strike="noStrike">
              <a:solidFill>
                <a:srgbClr val="f2f2f2"/>
              </a:solidFill>
              <a:latin typeface="Montserrat"/>
            </a:endParaRPr>
          </a:p>
        </p:txBody>
      </p:sp>
      <p:sp>
        <p:nvSpPr>
          <p:cNvPr id="1598" name="PlaceHolder 9"/>
          <p:cNvSpPr>
            <a:spLocks noGrp="1"/>
          </p:cNvSpPr>
          <p:nvPr>
            <p:ph type="body"/>
          </p:nvPr>
        </p:nvSpPr>
        <p:spPr>
          <a:xfrm>
            <a:off x="8039880" y="2020680"/>
            <a:ext cx="3812400" cy="129024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599" name="PlaceHolder 10"/>
          <p:cNvSpPr>
            <a:spLocks noGrp="1"/>
          </p:cNvSpPr>
          <p:nvPr>
            <p:ph type="body"/>
          </p:nvPr>
        </p:nvSpPr>
        <p:spPr>
          <a:xfrm>
            <a:off x="356400" y="3864600"/>
            <a:ext cx="3812400" cy="1021320"/>
          </a:xfrm>
          <a:prstGeom prst="rect">
            <a:avLst/>
          </a:prstGeom>
          <a:gradFill rotWithShape="0">
            <a:gsLst>
              <a:gs pos="35000">
                <a:srgbClr val="ffffff">
                  <a:alpha val="0"/>
                </a:srgbClr>
              </a:gs>
              <a:gs pos="100000">
                <a:srgbClr val="fff3f7">
                  <a:alpha val="20000"/>
                </a:srgbClr>
              </a:gs>
            </a:gsLst>
            <a:lin ang="16200000"/>
          </a:gradFill>
          <a:ln w="0">
            <a:noFill/>
          </a:ln>
        </p:spPr>
        <p:txBody>
          <a:bodyPr anchor="t">
            <a:noAutofit/>
          </a:bodyPr>
          <a:p>
            <a:pPr marL="144720" indent="-144720">
              <a:lnSpc>
                <a:spcPct val="90000"/>
              </a:lnSpc>
              <a:spcBef>
                <a:spcPts val="632"/>
              </a:spcBef>
              <a:buClr>
                <a:srgbClr val="55d4ed"/>
              </a:buClr>
              <a:buFont typeface="Arial"/>
              <a:buChar char="•"/>
            </a:pPr>
            <a:r>
              <a:rPr b="1" lang="ru-RU" sz="1800" spc="-1" strike="noStrike">
                <a:solidFill>
                  <a:srgbClr val="55d4ed"/>
                </a:solidFill>
                <a:latin typeface="Montserrat"/>
              </a:rPr>
              <a:t>Образец текста</a:t>
            </a:r>
            <a:endParaRPr b="0" lang="ru-RU" sz="1800" spc="-1" strike="noStrike">
              <a:solidFill>
                <a:srgbClr val="f2f2f2"/>
              </a:solidFill>
              <a:latin typeface="Montserrat"/>
            </a:endParaRPr>
          </a:p>
        </p:txBody>
      </p:sp>
      <p:sp>
        <p:nvSpPr>
          <p:cNvPr id="1600" name="PlaceHolder 11"/>
          <p:cNvSpPr>
            <a:spLocks noGrp="1"/>
          </p:cNvSpPr>
          <p:nvPr>
            <p:ph type="body"/>
          </p:nvPr>
        </p:nvSpPr>
        <p:spPr>
          <a:xfrm>
            <a:off x="356400" y="4244040"/>
            <a:ext cx="3812400" cy="129024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601" name="PlaceHolder 12"/>
          <p:cNvSpPr>
            <a:spLocks noGrp="1"/>
          </p:cNvSpPr>
          <p:nvPr>
            <p:ph type="body"/>
          </p:nvPr>
        </p:nvSpPr>
        <p:spPr>
          <a:xfrm>
            <a:off x="8039880" y="3864600"/>
            <a:ext cx="3812400" cy="1021320"/>
          </a:xfrm>
          <a:prstGeom prst="rect">
            <a:avLst/>
          </a:prstGeom>
          <a:gradFill rotWithShape="0">
            <a:gsLst>
              <a:gs pos="35000">
                <a:srgbClr val="ffffff">
                  <a:alpha val="0"/>
                </a:srgbClr>
              </a:gs>
              <a:gs pos="100000">
                <a:srgbClr val="fff3f7">
                  <a:alpha val="20000"/>
                </a:srgbClr>
              </a:gs>
            </a:gsLst>
            <a:lin ang="16200000"/>
          </a:gradFill>
          <a:ln w="0">
            <a:noFill/>
          </a:ln>
        </p:spPr>
        <p:txBody>
          <a:bodyPr anchor="t">
            <a:noAutofit/>
          </a:bodyPr>
          <a:p>
            <a:pPr marL="144720" indent="-144720">
              <a:lnSpc>
                <a:spcPct val="90000"/>
              </a:lnSpc>
              <a:spcBef>
                <a:spcPts val="632"/>
              </a:spcBef>
              <a:buClr>
                <a:srgbClr val="73f9cf"/>
              </a:buClr>
              <a:buFont typeface="Arial"/>
              <a:buChar char="•"/>
            </a:pPr>
            <a:r>
              <a:rPr b="1" lang="ru-RU" sz="1800" spc="-1" strike="noStrike">
                <a:solidFill>
                  <a:srgbClr val="73f9cf"/>
                </a:solidFill>
                <a:latin typeface="Montserrat"/>
              </a:rPr>
              <a:t>Образец текста</a:t>
            </a:r>
            <a:endParaRPr b="0" lang="ru-RU" sz="1800" spc="-1" strike="noStrike">
              <a:solidFill>
                <a:srgbClr val="f2f2f2"/>
              </a:solidFill>
              <a:latin typeface="Montserrat"/>
            </a:endParaRPr>
          </a:p>
        </p:txBody>
      </p:sp>
      <p:sp>
        <p:nvSpPr>
          <p:cNvPr id="1602" name="PlaceHolder 13"/>
          <p:cNvSpPr>
            <a:spLocks noGrp="1"/>
          </p:cNvSpPr>
          <p:nvPr>
            <p:ph type="body"/>
          </p:nvPr>
        </p:nvSpPr>
        <p:spPr>
          <a:xfrm>
            <a:off x="8039880" y="4244040"/>
            <a:ext cx="3812400" cy="129024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1603" name="Google Shape;2799;p94"/>
          <p:cNvSpPr/>
          <p:nvPr/>
        </p:nvSpPr>
        <p:spPr>
          <a:xfrm>
            <a:off x="4244760" y="1870560"/>
            <a:ext cx="686160" cy="360"/>
          </a:xfrm>
          <a:custGeom>
            <a:avLst/>
            <a:gdLst/>
            <a:ahLst/>
            <a:rect l="l" t="t" r="r" b="b"/>
            <a:pathLst>
              <a:path w="21600" h="21600">
                <a:moveTo>
                  <a:pt x="0" y="0"/>
                </a:moveTo>
                <a:lnTo>
                  <a:pt x="21600" y="21600"/>
                </a:lnTo>
              </a:path>
            </a:pathLst>
          </a:custGeom>
          <a:noFill/>
          <a:ln w="25400">
            <a:solidFill>
              <a:srgbClr val="73f9cf"/>
            </a:solidFill>
            <a:round/>
          </a:ln>
        </p:spPr>
        <p:style>
          <a:lnRef idx="0"/>
          <a:fillRef idx="0"/>
          <a:effectRef idx="0"/>
          <a:fontRef idx="minor"/>
        </p:style>
      </p:sp>
      <p:sp>
        <p:nvSpPr>
          <p:cNvPr id="1604" name="Google Shape;2799;p94"/>
          <p:cNvSpPr/>
          <p:nvPr/>
        </p:nvSpPr>
        <p:spPr>
          <a:xfrm>
            <a:off x="4244760" y="4094640"/>
            <a:ext cx="686160" cy="360"/>
          </a:xfrm>
          <a:custGeom>
            <a:avLst/>
            <a:gdLst/>
            <a:ahLst/>
            <a:rect l="l" t="t" r="r" b="b"/>
            <a:pathLst>
              <a:path w="21600" h="21600">
                <a:moveTo>
                  <a:pt x="0" y="0"/>
                </a:moveTo>
                <a:lnTo>
                  <a:pt x="21600" y="21600"/>
                </a:lnTo>
              </a:path>
            </a:pathLst>
          </a:custGeom>
          <a:noFill/>
          <a:ln w="25400">
            <a:solidFill>
              <a:srgbClr val="55d4ed"/>
            </a:solidFill>
            <a:round/>
          </a:ln>
        </p:spPr>
        <p:style>
          <a:lnRef idx="0"/>
          <a:fillRef idx="0"/>
          <a:effectRef idx="0"/>
          <a:fontRef idx="minor"/>
        </p:style>
      </p:sp>
      <p:sp>
        <p:nvSpPr>
          <p:cNvPr id="1605" name="Google Shape;2799;p94"/>
          <p:cNvSpPr/>
          <p:nvPr/>
        </p:nvSpPr>
        <p:spPr>
          <a:xfrm>
            <a:off x="7250760" y="1870560"/>
            <a:ext cx="686160" cy="360"/>
          </a:xfrm>
          <a:custGeom>
            <a:avLst/>
            <a:gdLst/>
            <a:ahLst/>
            <a:rect l="l" t="t" r="r" b="b"/>
            <a:pathLst>
              <a:path w="21600" h="21600">
                <a:moveTo>
                  <a:pt x="0" y="0"/>
                </a:moveTo>
                <a:lnTo>
                  <a:pt x="21600" y="21600"/>
                </a:lnTo>
              </a:path>
            </a:pathLst>
          </a:custGeom>
          <a:noFill/>
          <a:ln w="25400">
            <a:solidFill>
              <a:srgbClr val="695af2">
                <a:lumMod val="20000"/>
                <a:lumOff val="80000"/>
              </a:srgbClr>
            </a:solidFill>
            <a:round/>
          </a:ln>
        </p:spPr>
        <p:style>
          <a:lnRef idx="0"/>
          <a:fillRef idx="0"/>
          <a:effectRef idx="0"/>
          <a:fontRef idx="minor"/>
        </p:style>
      </p:sp>
      <p:sp>
        <p:nvSpPr>
          <p:cNvPr id="1606" name="Google Shape;2799;p94"/>
          <p:cNvSpPr/>
          <p:nvPr/>
        </p:nvSpPr>
        <p:spPr>
          <a:xfrm>
            <a:off x="7250760" y="4094640"/>
            <a:ext cx="686160" cy="360"/>
          </a:xfrm>
          <a:custGeom>
            <a:avLst/>
            <a:gdLst/>
            <a:ahLst/>
            <a:rect l="l" t="t" r="r" b="b"/>
            <a:pathLst>
              <a:path w="21600" h="21600">
                <a:moveTo>
                  <a:pt x="0" y="0"/>
                </a:moveTo>
                <a:lnTo>
                  <a:pt x="21600" y="21600"/>
                </a:lnTo>
              </a:path>
            </a:pathLst>
          </a:custGeom>
          <a:noFill/>
          <a:ln w="25400">
            <a:solidFill>
              <a:srgbClr val="73f9cf"/>
            </a:solidFill>
            <a:round/>
          </a:ln>
        </p:spPr>
        <p:style>
          <a:lnRef idx="0"/>
          <a:fillRef idx="0"/>
          <a:effectRef idx="0"/>
          <a:fontRef idx="minor"/>
        </p:style>
      </p:sp>
      <p:sp>
        <p:nvSpPr>
          <p:cNvPr id="1607" name="Овал 171"/>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Tree>
  </p:cSld>
  <p:clrMap bg1="lt1" bg2="lt2" tx1="dk1" tx2="dk2" accent1="accent1" accent2="accent2" accent3="accent3" accent4="accent4" accent5="accent5" accent6="accent6" hlink="hlink" folHlink="folHlink"/>
  <p:sldLayoutIdLst>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1644" name="Группа 12"/>
          <p:cNvGrpSpPr/>
          <p:nvPr/>
        </p:nvGrpSpPr>
        <p:grpSpPr>
          <a:xfrm>
            <a:off x="122040" y="478080"/>
            <a:ext cx="12136680" cy="391320"/>
            <a:chOff x="122040" y="478080"/>
            <a:chExt cx="12136680" cy="391320"/>
          </a:xfrm>
        </p:grpSpPr>
        <p:sp>
          <p:nvSpPr>
            <p:cNvPr id="1645"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646" name="Группа 15"/>
            <p:cNvGrpSpPr/>
            <p:nvPr/>
          </p:nvGrpSpPr>
          <p:grpSpPr>
            <a:xfrm>
              <a:off x="954000" y="511560"/>
              <a:ext cx="774720" cy="217800"/>
              <a:chOff x="954000" y="511560"/>
              <a:chExt cx="774720" cy="217800"/>
            </a:xfrm>
          </p:grpSpPr>
          <p:sp>
            <p:nvSpPr>
              <p:cNvPr id="1647"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648"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649"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650"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651"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652"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653"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654"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655"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656"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657"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658"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659"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660"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661"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662"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663"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664"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665"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666"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667"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668"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669"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670"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671"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672"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673"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674"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675"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1676" name="Рисунок 3" descr=""/>
          <p:cNvPicPr/>
          <p:nvPr/>
        </p:nvPicPr>
        <p:blipFill>
          <a:blip r:embed="rId2"/>
          <a:stretch/>
        </p:blipFill>
        <p:spPr>
          <a:xfrm>
            <a:off x="0" y="0"/>
            <a:ext cx="12191760" cy="6857640"/>
          </a:xfrm>
          <a:prstGeom prst="rect">
            <a:avLst/>
          </a:prstGeom>
          <a:ln w="0">
            <a:noFill/>
          </a:ln>
        </p:spPr>
      </p:pic>
      <p:sp>
        <p:nvSpPr>
          <p:cNvPr id="1677" name="PlaceHolder 1"/>
          <p:cNvSpPr>
            <a:spLocks noGrp="1"/>
          </p:cNvSpPr>
          <p:nvPr>
            <p:ph type="body"/>
          </p:nvPr>
        </p:nvSpPr>
        <p:spPr>
          <a:xfrm>
            <a:off x="1001520" y="1038240"/>
            <a:ext cx="1725840" cy="3657240"/>
          </a:xfrm>
          <a:prstGeom prst="rect">
            <a:avLst/>
          </a:prstGeom>
          <a:noFill/>
          <a:ln w="0">
            <a:noFill/>
          </a:ln>
        </p:spPr>
        <p:txBody>
          <a:bodyPr lIns="90000" rIns="90000" tIns="45000" bIns="45000" anchor="t">
            <a:normAutofit fontScale="38000"/>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1678" name="PlaceHolder 2"/>
          <p:cNvSpPr>
            <a:spLocks noGrp="1"/>
          </p:cNvSpPr>
          <p:nvPr>
            <p:ph type="body"/>
          </p:nvPr>
        </p:nvSpPr>
        <p:spPr>
          <a:xfrm>
            <a:off x="3831120" y="1038240"/>
            <a:ext cx="1725840" cy="3657240"/>
          </a:xfrm>
          <a:prstGeom prst="rect">
            <a:avLst/>
          </a:prstGeom>
          <a:noFill/>
          <a:ln w="0">
            <a:noFill/>
          </a:ln>
        </p:spPr>
        <p:txBody>
          <a:bodyPr lIns="90000" rIns="90000" tIns="45000" bIns="45000" anchor="t">
            <a:normAutofit fontScale="38000"/>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1679" name="PlaceHolder 3"/>
          <p:cNvSpPr>
            <a:spLocks noGrp="1"/>
          </p:cNvSpPr>
          <p:nvPr>
            <p:ph type="body"/>
          </p:nvPr>
        </p:nvSpPr>
        <p:spPr>
          <a:xfrm>
            <a:off x="6660720" y="1038240"/>
            <a:ext cx="1725840" cy="3657240"/>
          </a:xfrm>
          <a:prstGeom prst="rect">
            <a:avLst/>
          </a:prstGeom>
          <a:noFill/>
          <a:ln w="0">
            <a:noFill/>
          </a:ln>
        </p:spPr>
        <p:txBody>
          <a:bodyPr lIns="90000" rIns="90000" tIns="45000" bIns="45000" anchor="t">
            <a:normAutofit fontScale="38000"/>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1680" name="PlaceHolder 4"/>
          <p:cNvSpPr>
            <a:spLocks noGrp="1"/>
          </p:cNvSpPr>
          <p:nvPr>
            <p:ph type="body"/>
          </p:nvPr>
        </p:nvSpPr>
        <p:spPr>
          <a:xfrm>
            <a:off x="9490320" y="1038240"/>
            <a:ext cx="1725840" cy="3657240"/>
          </a:xfrm>
          <a:prstGeom prst="rect">
            <a:avLst/>
          </a:prstGeom>
          <a:noFill/>
          <a:ln w="0">
            <a:noFill/>
          </a:ln>
        </p:spPr>
        <p:txBody>
          <a:bodyPr lIns="90000" rIns="90000" tIns="45000" bIns="45000" anchor="t">
            <a:normAutofit fontScale="38000"/>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1681" name="PlaceHolder 5"/>
          <p:cNvSpPr>
            <a:spLocks noGrp="1"/>
          </p:cNvSpPr>
          <p:nvPr>
            <p:ph type="dt" idx="43"/>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1682" name="PlaceHolder 6"/>
          <p:cNvSpPr>
            <a:spLocks noGrp="1"/>
          </p:cNvSpPr>
          <p:nvPr>
            <p:ph type="ftr" idx="44"/>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683" name="PlaceHolder 7"/>
          <p:cNvSpPr>
            <a:spLocks noGrp="1"/>
          </p:cNvSpPr>
          <p:nvPr>
            <p:ph type="sldNum" idx="45"/>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80C160D1-6EFA-498C-ACEB-D781469FD43B}" type="slidenum">
              <a:rPr b="0" lang="ru-RU" sz="1200" spc="-1" strike="noStrike">
                <a:solidFill>
                  <a:srgbClr val="e6e6e6"/>
                </a:solidFill>
                <a:latin typeface="Montserrat"/>
              </a:rPr>
              <a:t>&lt;number&gt;</a:t>
            </a:fld>
            <a:endParaRPr b="0" lang="en-US" sz="1200" spc="-1" strike="noStrike">
              <a:latin typeface="Times New Roman"/>
            </a:endParaRPr>
          </a:p>
        </p:txBody>
      </p:sp>
      <p:grpSp>
        <p:nvGrpSpPr>
          <p:cNvPr id="1684" name="Группа 103"/>
          <p:cNvGrpSpPr/>
          <p:nvPr/>
        </p:nvGrpSpPr>
        <p:grpSpPr>
          <a:xfrm>
            <a:off x="122040" y="478080"/>
            <a:ext cx="12136680" cy="391320"/>
            <a:chOff x="122040" y="478080"/>
            <a:chExt cx="12136680" cy="391320"/>
          </a:xfrm>
        </p:grpSpPr>
        <p:sp>
          <p:nvSpPr>
            <p:cNvPr id="1685" name="Прямая соединительная линия 119"/>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686" name="Группа 120"/>
            <p:cNvGrpSpPr/>
            <p:nvPr/>
          </p:nvGrpSpPr>
          <p:grpSpPr>
            <a:xfrm>
              <a:off x="954000" y="511560"/>
              <a:ext cx="774720" cy="217800"/>
              <a:chOff x="954000" y="511560"/>
              <a:chExt cx="774720" cy="217800"/>
            </a:xfrm>
          </p:grpSpPr>
          <p:sp>
            <p:nvSpPr>
              <p:cNvPr id="1687" name="Полилиния: фигура 128"/>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688" name="Полилиния: фигура 130"/>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689" name="Полилиния: фигура 131"/>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690" name="Полилиния: фигура 132"/>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691" name="Полилиния: фигура 133"/>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692" name="Полилиния: фигура 134"/>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693" name="Полилиния: фигура 135"/>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694" name="Полилиния: фигура 136"/>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695" name="Полилиния: фигура 137"/>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696" name="Полилиния: фигура 138"/>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697" name="Полилиния: фигура 139"/>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698" name="Полилиния: фигура 140"/>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699" name="Полилиния: фигура 141"/>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700" name="Полилиния: фигура 142"/>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701" name="Полилиния: фигура 143"/>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702" name="Полилиния: фигура 144"/>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703" name="Полилиния: фигура 153"/>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704" name="Полилиния: фигура 154"/>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705" name="Полилиния: фигура 155"/>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706" name="Полилиния: фигура 156"/>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707" name="Полилиния: фигура 157"/>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708" name="Полилиния: фигура 158"/>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709" name="Полилиния: фигура 159"/>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710" name="Полилиния: фигура 160"/>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711" name="Полилиния: фигура 161"/>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712" name="Полилиния: фигура 162"/>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713" name="Полилиния: фигура 163"/>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714" name="Полилиния: фигура 121"/>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715" name="PlaceHolder 8"/>
          <p:cNvSpPr>
            <a:spLocks noGrp="1"/>
          </p:cNvSpPr>
          <p:nvPr>
            <p:ph type="body"/>
          </p:nvPr>
        </p:nvSpPr>
        <p:spPr>
          <a:xfrm>
            <a:off x="345960" y="4929480"/>
            <a:ext cx="2738880" cy="127116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a:p>
            <a:pPr lvl="1" marL="434160" indent="-144720">
              <a:lnSpc>
                <a:spcPct val="90000"/>
              </a:lnSpc>
              <a:spcBef>
                <a:spcPts val="317"/>
              </a:spcBef>
              <a:buClr>
                <a:srgbClr val="f2f2f2"/>
              </a:buClr>
              <a:buFont typeface="Arial"/>
              <a:buChar char="•"/>
            </a:pPr>
            <a:r>
              <a:rPr b="0" lang="ru-RU" sz="1270" spc="-1" strike="noStrike">
                <a:solidFill>
                  <a:srgbClr val="f2f2f2"/>
                </a:solidFill>
                <a:latin typeface="Montserrat"/>
              </a:rPr>
              <a:t>Второй уровень</a:t>
            </a:r>
            <a:endParaRPr b="0" lang="ru-RU" sz="1270" spc="-1" strike="noStrike">
              <a:solidFill>
                <a:srgbClr val="f2f2f2"/>
              </a:solidFill>
              <a:latin typeface="Montserrat"/>
            </a:endParaRPr>
          </a:p>
          <a:p>
            <a:pPr lvl="2" marL="723600" indent="-144720">
              <a:lnSpc>
                <a:spcPct val="90000"/>
              </a:lnSpc>
              <a:spcBef>
                <a:spcPts val="317"/>
              </a:spcBef>
              <a:buClr>
                <a:srgbClr val="f2f2f2"/>
              </a:buClr>
              <a:buFont typeface="Arial"/>
              <a:buChar char="•"/>
            </a:pPr>
            <a:r>
              <a:rPr b="0" lang="ru-RU" sz="989" spc="-1" strike="noStrike">
                <a:solidFill>
                  <a:srgbClr val="f2f2f2"/>
                </a:solidFill>
                <a:latin typeface="Montserrat"/>
              </a:rPr>
              <a:t>Третий уровень</a:t>
            </a:r>
            <a:endParaRPr b="0" lang="ru-RU" sz="989" spc="-1" strike="noStrike">
              <a:solidFill>
                <a:srgbClr val="f2f2f2"/>
              </a:solidFill>
              <a:latin typeface="Montserrat"/>
            </a:endParaRPr>
          </a:p>
          <a:p>
            <a:pPr lvl="3" marL="1012680" indent="-144720">
              <a:lnSpc>
                <a:spcPct val="90000"/>
              </a:lnSpc>
              <a:spcBef>
                <a:spcPts val="317"/>
              </a:spcBef>
              <a:buClr>
                <a:srgbClr val="f2f2f2"/>
              </a:buClr>
              <a:buFont typeface="Arial"/>
              <a:buChar char="•"/>
            </a:pPr>
            <a:r>
              <a:rPr b="0" lang="ru-RU" sz="900" spc="-1" strike="noStrike">
                <a:solidFill>
                  <a:srgbClr val="f2f2f2"/>
                </a:solidFill>
                <a:latin typeface="Montserrat"/>
              </a:rPr>
              <a:t>Четвертый уровень</a:t>
            </a:r>
            <a:endParaRPr b="0" lang="ru-RU" sz="900" spc="-1" strike="noStrike">
              <a:solidFill>
                <a:srgbClr val="f2f2f2"/>
              </a:solidFill>
              <a:latin typeface="Montserrat"/>
            </a:endParaRPr>
          </a:p>
          <a:p>
            <a:pPr lvl="4" marL="1302120" indent="-144720">
              <a:lnSpc>
                <a:spcPct val="90000"/>
              </a:lnSpc>
              <a:spcBef>
                <a:spcPts val="317"/>
              </a:spcBef>
              <a:buClr>
                <a:srgbClr val="f2f2f2"/>
              </a:buClr>
              <a:buFont typeface="Arial"/>
              <a:buChar char="•"/>
            </a:pPr>
            <a:r>
              <a:rPr b="0" lang="ru-RU" sz="900" spc="-1" strike="noStrike">
                <a:solidFill>
                  <a:srgbClr val="f2f2f2"/>
                </a:solidFill>
                <a:latin typeface="Montserrat"/>
              </a:rPr>
              <a:t>Пятый уровень</a:t>
            </a:r>
            <a:endParaRPr b="0" lang="ru-RU" sz="900" spc="-1" strike="noStrike">
              <a:solidFill>
                <a:srgbClr val="f2f2f2"/>
              </a:solidFill>
              <a:latin typeface="Montserrat"/>
            </a:endParaRPr>
          </a:p>
        </p:txBody>
      </p:sp>
      <p:sp>
        <p:nvSpPr>
          <p:cNvPr id="1716" name="PlaceHolder 9"/>
          <p:cNvSpPr>
            <a:spLocks noGrp="1"/>
          </p:cNvSpPr>
          <p:nvPr>
            <p:ph type="body"/>
          </p:nvPr>
        </p:nvSpPr>
        <p:spPr>
          <a:xfrm>
            <a:off x="3269520" y="4929480"/>
            <a:ext cx="2738880" cy="127116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a:p>
            <a:pPr lvl="1" marL="434160" indent="-144720">
              <a:lnSpc>
                <a:spcPct val="90000"/>
              </a:lnSpc>
              <a:spcBef>
                <a:spcPts val="317"/>
              </a:spcBef>
              <a:buClr>
                <a:srgbClr val="f2f2f2"/>
              </a:buClr>
              <a:buFont typeface="Arial"/>
              <a:buChar char="•"/>
            </a:pPr>
            <a:r>
              <a:rPr b="0" lang="ru-RU" sz="1270" spc="-1" strike="noStrike">
                <a:solidFill>
                  <a:srgbClr val="f2f2f2"/>
                </a:solidFill>
                <a:latin typeface="Montserrat"/>
              </a:rPr>
              <a:t>Второй уровень</a:t>
            </a:r>
            <a:endParaRPr b="0" lang="ru-RU" sz="1270" spc="-1" strike="noStrike">
              <a:solidFill>
                <a:srgbClr val="f2f2f2"/>
              </a:solidFill>
              <a:latin typeface="Montserrat"/>
            </a:endParaRPr>
          </a:p>
          <a:p>
            <a:pPr lvl="2" marL="723600" indent="-144720">
              <a:lnSpc>
                <a:spcPct val="90000"/>
              </a:lnSpc>
              <a:spcBef>
                <a:spcPts val="317"/>
              </a:spcBef>
              <a:buClr>
                <a:srgbClr val="f2f2f2"/>
              </a:buClr>
              <a:buFont typeface="Arial"/>
              <a:buChar char="•"/>
            </a:pPr>
            <a:r>
              <a:rPr b="0" lang="ru-RU" sz="989" spc="-1" strike="noStrike">
                <a:solidFill>
                  <a:srgbClr val="f2f2f2"/>
                </a:solidFill>
                <a:latin typeface="Montserrat"/>
              </a:rPr>
              <a:t>Третий уровень</a:t>
            </a:r>
            <a:endParaRPr b="0" lang="ru-RU" sz="989" spc="-1" strike="noStrike">
              <a:solidFill>
                <a:srgbClr val="f2f2f2"/>
              </a:solidFill>
              <a:latin typeface="Montserrat"/>
            </a:endParaRPr>
          </a:p>
          <a:p>
            <a:pPr lvl="3" marL="1012680" indent="-144720">
              <a:lnSpc>
                <a:spcPct val="90000"/>
              </a:lnSpc>
              <a:spcBef>
                <a:spcPts val="317"/>
              </a:spcBef>
              <a:buClr>
                <a:srgbClr val="f2f2f2"/>
              </a:buClr>
              <a:buFont typeface="Arial"/>
              <a:buChar char="•"/>
            </a:pPr>
            <a:r>
              <a:rPr b="0" lang="ru-RU" sz="900" spc="-1" strike="noStrike">
                <a:solidFill>
                  <a:srgbClr val="f2f2f2"/>
                </a:solidFill>
                <a:latin typeface="Montserrat"/>
              </a:rPr>
              <a:t>Четвертый уровень</a:t>
            </a:r>
            <a:endParaRPr b="0" lang="ru-RU" sz="900" spc="-1" strike="noStrike">
              <a:solidFill>
                <a:srgbClr val="f2f2f2"/>
              </a:solidFill>
              <a:latin typeface="Montserrat"/>
            </a:endParaRPr>
          </a:p>
          <a:p>
            <a:pPr lvl="4" marL="1302120" indent="-144720">
              <a:lnSpc>
                <a:spcPct val="90000"/>
              </a:lnSpc>
              <a:spcBef>
                <a:spcPts val="317"/>
              </a:spcBef>
              <a:buClr>
                <a:srgbClr val="f2f2f2"/>
              </a:buClr>
              <a:buFont typeface="Arial"/>
              <a:buChar char="•"/>
            </a:pPr>
            <a:r>
              <a:rPr b="0" lang="ru-RU" sz="900" spc="-1" strike="noStrike">
                <a:solidFill>
                  <a:srgbClr val="f2f2f2"/>
                </a:solidFill>
                <a:latin typeface="Montserrat"/>
              </a:rPr>
              <a:t>Пятый уровень</a:t>
            </a:r>
            <a:endParaRPr b="0" lang="ru-RU" sz="900" spc="-1" strike="noStrike">
              <a:solidFill>
                <a:srgbClr val="f2f2f2"/>
              </a:solidFill>
              <a:latin typeface="Montserrat"/>
            </a:endParaRPr>
          </a:p>
        </p:txBody>
      </p:sp>
      <p:sp>
        <p:nvSpPr>
          <p:cNvPr id="1717" name="PlaceHolder 10"/>
          <p:cNvSpPr>
            <a:spLocks noGrp="1"/>
          </p:cNvSpPr>
          <p:nvPr>
            <p:ph type="body"/>
          </p:nvPr>
        </p:nvSpPr>
        <p:spPr>
          <a:xfrm>
            <a:off x="6193080" y="4929480"/>
            <a:ext cx="2738880" cy="127116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a:p>
            <a:pPr lvl="1" marL="434160" indent="-144720">
              <a:lnSpc>
                <a:spcPct val="90000"/>
              </a:lnSpc>
              <a:spcBef>
                <a:spcPts val="317"/>
              </a:spcBef>
              <a:buClr>
                <a:srgbClr val="f2f2f2"/>
              </a:buClr>
              <a:buFont typeface="Arial"/>
              <a:buChar char="•"/>
            </a:pPr>
            <a:r>
              <a:rPr b="0" lang="ru-RU" sz="1270" spc="-1" strike="noStrike">
                <a:solidFill>
                  <a:srgbClr val="f2f2f2"/>
                </a:solidFill>
                <a:latin typeface="Montserrat"/>
              </a:rPr>
              <a:t>Второй уровень</a:t>
            </a:r>
            <a:endParaRPr b="0" lang="ru-RU" sz="1270" spc="-1" strike="noStrike">
              <a:solidFill>
                <a:srgbClr val="f2f2f2"/>
              </a:solidFill>
              <a:latin typeface="Montserrat"/>
            </a:endParaRPr>
          </a:p>
          <a:p>
            <a:pPr lvl="2" marL="723600" indent="-144720">
              <a:lnSpc>
                <a:spcPct val="90000"/>
              </a:lnSpc>
              <a:spcBef>
                <a:spcPts val="317"/>
              </a:spcBef>
              <a:buClr>
                <a:srgbClr val="f2f2f2"/>
              </a:buClr>
              <a:buFont typeface="Arial"/>
              <a:buChar char="•"/>
            </a:pPr>
            <a:r>
              <a:rPr b="0" lang="ru-RU" sz="989" spc="-1" strike="noStrike">
                <a:solidFill>
                  <a:srgbClr val="f2f2f2"/>
                </a:solidFill>
                <a:latin typeface="Montserrat"/>
              </a:rPr>
              <a:t>Третий уровень</a:t>
            </a:r>
            <a:endParaRPr b="0" lang="ru-RU" sz="989" spc="-1" strike="noStrike">
              <a:solidFill>
                <a:srgbClr val="f2f2f2"/>
              </a:solidFill>
              <a:latin typeface="Montserrat"/>
            </a:endParaRPr>
          </a:p>
          <a:p>
            <a:pPr lvl="3" marL="1012680" indent="-144720">
              <a:lnSpc>
                <a:spcPct val="90000"/>
              </a:lnSpc>
              <a:spcBef>
                <a:spcPts val="317"/>
              </a:spcBef>
              <a:buClr>
                <a:srgbClr val="f2f2f2"/>
              </a:buClr>
              <a:buFont typeface="Arial"/>
              <a:buChar char="•"/>
            </a:pPr>
            <a:r>
              <a:rPr b="0" lang="ru-RU" sz="900" spc="-1" strike="noStrike">
                <a:solidFill>
                  <a:srgbClr val="f2f2f2"/>
                </a:solidFill>
                <a:latin typeface="Montserrat"/>
              </a:rPr>
              <a:t>Четвертый уровень</a:t>
            </a:r>
            <a:endParaRPr b="0" lang="ru-RU" sz="900" spc="-1" strike="noStrike">
              <a:solidFill>
                <a:srgbClr val="f2f2f2"/>
              </a:solidFill>
              <a:latin typeface="Montserrat"/>
            </a:endParaRPr>
          </a:p>
          <a:p>
            <a:pPr lvl="4" marL="1302120" indent="-144720">
              <a:lnSpc>
                <a:spcPct val="90000"/>
              </a:lnSpc>
              <a:spcBef>
                <a:spcPts val="317"/>
              </a:spcBef>
              <a:buClr>
                <a:srgbClr val="f2f2f2"/>
              </a:buClr>
              <a:buFont typeface="Arial"/>
              <a:buChar char="•"/>
            </a:pPr>
            <a:r>
              <a:rPr b="0" lang="ru-RU" sz="900" spc="-1" strike="noStrike">
                <a:solidFill>
                  <a:srgbClr val="f2f2f2"/>
                </a:solidFill>
                <a:latin typeface="Montserrat"/>
              </a:rPr>
              <a:t>Пятый уровень</a:t>
            </a:r>
            <a:endParaRPr b="0" lang="ru-RU" sz="900" spc="-1" strike="noStrike">
              <a:solidFill>
                <a:srgbClr val="f2f2f2"/>
              </a:solidFill>
              <a:latin typeface="Montserrat"/>
            </a:endParaRPr>
          </a:p>
        </p:txBody>
      </p:sp>
      <p:sp>
        <p:nvSpPr>
          <p:cNvPr id="1718" name="PlaceHolder 11"/>
          <p:cNvSpPr>
            <a:spLocks noGrp="1"/>
          </p:cNvSpPr>
          <p:nvPr>
            <p:ph type="body"/>
          </p:nvPr>
        </p:nvSpPr>
        <p:spPr>
          <a:xfrm>
            <a:off x="9116640" y="4929480"/>
            <a:ext cx="2738880" cy="127116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a:p>
            <a:pPr lvl="1" marL="434160" indent="-144720">
              <a:lnSpc>
                <a:spcPct val="90000"/>
              </a:lnSpc>
              <a:spcBef>
                <a:spcPts val="317"/>
              </a:spcBef>
              <a:buClr>
                <a:srgbClr val="f2f2f2"/>
              </a:buClr>
              <a:buFont typeface="Arial"/>
              <a:buChar char="•"/>
            </a:pPr>
            <a:r>
              <a:rPr b="0" lang="ru-RU" sz="1270" spc="-1" strike="noStrike">
                <a:solidFill>
                  <a:srgbClr val="f2f2f2"/>
                </a:solidFill>
                <a:latin typeface="Montserrat"/>
              </a:rPr>
              <a:t>Второй уровень</a:t>
            </a:r>
            <a:endParaRPr b="0" lang="ru-RU" sz="1270" spc="-1" strike="noStrike">
              <a:solidFill>
                <a:srgbClr val="f2f2f2"/>
              </a:solidFill>
              <a:latin typeface="Montserrat"/>
            </a:endParaRPr>
          </a:p>
          <a:p>
            <a:pPr lvl="2" marL="723600" indent="-144720">
              <a:lnSpc>
                <a:spcPct val="90000"/>
              </a:lnSpc>
              <a:spcBef>
                <a:spcPts val="317"/>
              </a:spcBef>
              <a:buClr>
                <a:srgbClr val="f2f2f2"/>
              </a:buClr>
              <a:buFont typeface="Arial"/>
              <a:buChar char="•"/>
            </a:pPr>
            <a:r>
              <a:rPr b="0" lang="ru-RU" sz="989" spc="-1" strike="noStrike">
                <a:solidFill>
                  <a:srgbClr val="f2f2f2"/>
                </a:solidFill>
                <a:latin typeface="Montserrat"/>
              </a:rPr>
              <a:t>Третий уровень</a:t>
            </a:r>
            <a:endParaRPr b="0" lang="ru-RU" sz="989" spc="-1" strike="noStrike">
              <a:solidFill>
                <a:srgbClr val="f2f2f2"/>
              </a:solidFill>
              <a:latin typeface="Montserrat"/>
            </a:endParaRPr>
          </a:p>
          <a:p>
            <a:pPr lvl="3" marL="1012680" indent="-144720">
              <a:lnSpc>
                <a:spcPct val="90000"/>
              </a:lnSpc>
              <a:spcBef>
                <a:spcPts val="317"/>
              </a:spcBef>
              <a:buClr>
                <a:srgbClr val="f2f2f2"/>
              </a:buClr>
              <a:buFont typeface="Arial"/>
              <a:buChar char="•"/>
            </a:pPr>
            <a:r>
              <a:rPr b="0" lang="ru-RU" sz="900" spc="-1" strike="noStrike">
                <a:solidFill>
                  <a:srgbClr val="f2f2f2"/>
                </a:solidFill>
                <a:latin typeface="Montserrat"/>
              </a:rPr>
              <a:t>Четвертый уровень</a:t>
            </a:r>
            <a:endParaRPr b="0" lang="ru-RU" sz="900" spc="-1" strike="noStrike">
              <a:solidFill>
                <a:srgbClr val="f2f2f2"/>
              </a:solidFill>
              <a:latin typeface="Montserrat"/>
            </a:endParaRPr>
          </a:p>
          <a:p>
            <a:pPr lvl="4" marL="1302120" indent="-144720">
              <a:lnSpc>
                <a:spcPct val="90000"/>
              </a:lnSpc>
              <a:spcBef>
                <a:spcPts val="317"/>
              </a:spcBef>
              <a:buClr>
                <a:srgbClr val="f2f2f2"/>
              </a:buClr>
              <a:buFont typeface="Arial"/>
              <a:buChar char="•"/>
            </a:pPr>
            <a:r>
              <a:rPr b="0" lang="ru-RU" sz="900" spc="-1" strike="noStrike">
                <a:solidFill>
                  <a:srgbClr val="f2f2f2"/>
                </a:solidFill>
                <a:latin typeface="Montserrat"/>
              </a:rPr>
              <a:t>Пятый уровень</a:t>
            </a:r>
            <a:endParaRPr b="0" lang="ru-RU" sz="900" spc="-1" strike="noStrike">
              <a:solidFill>
                <a:srgbClr val="f2f2f2"/>
              </a:solidFill>
              <a:latin typeface="Montserrat"/>
            </a:endParaRPr>
          </a:p>
        </p:txBody>
      </p:sp>
      <p:sp>
        <p:nvSpPr>
          <p:cNvPr id="1719" name="PlaceHolder 12"/>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1720" name="Овал 201"/>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Tree>
  </p:cSld>
  <p:clrMap bg1="lt1" bg2="lt2" tx1="dk1" tx2="dk2" accent1="accent1" accent2="accent2" accent3="accent3" accent4="accent4" accent5="accent5" accent6="accent6" hlink="hlink" folHlink="folHlink"/>
  <p:sldLayoutIdLst>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 id="2147483854" r:id="rId13"/>
    <p:sldLayoutId id="2147483855"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108" name="Группа 12"/>
          <p:cNvGrpSpPr/>
          <p:nvPr/>
        </p:nvGrpSpPr>
        <p:grpSpPr>
          <a:xfrm>
            <a:off x="122040" y="478080"/>
            <a:ext cx="12136680" cy="391320"/>
            <a:chOff x="122040" y="478080"/>
            <a:chExt cx="12136680" cy="391320"/>
          </a:xfrm>
        </p:grpSpPr>
        <p:sp>
          <p:nvSpPr>
            <p:cNvPr id="109"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10" name="Группа 15"/>
            <p:cNvGrpSpPr/>
            <p:nvPr/>
          </p:nvGrpSpPr>
          <p:grpSpPr>
            <a:xfrm>
              <a:off x="954000" y="511560"/>
              <a:ext cx="774720" cy="217800"/>
              <a:chOff x="954000" y="511560"/>
              <a:chExt cx="774720" cy="217800"/>
            </a:xfrm>
          </p:grpSpPr>
          <p:sp>
            <p:nvSpPr>
              <p:cNvPr id="111"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12"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13"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14"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15"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16"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17"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18"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19"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20"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21"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22"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23"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24"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25"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26"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27"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28"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29"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30"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31"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32"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33"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34"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35"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36"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37"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38"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39"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140" name="Рисунок 12" descr=""/>
          <p:cNvPicPr/>
          <p:nvPr/>
        </p:nvPicPr>
        <p:blipFill>
          <a:blip r:embed="rId2"/>
          <a:stretch/>
        </p:blipFill>
        <p:spPr>
          <a:xfrm>
            <a:off x="0" y="0"/>
            <a:ext cx="12191760" cy="6857640"/>
          </a:xfrm>
          <a:prstGeom prst="rect">
            <a:avLst/>
          </a:prstGeom>
          <a:ln w="0">
            <a:noFill/>
          </a:ln>
        </p:spPr>
      </p:pic>
      <p:sp>
        <p:nvSpPr>
          <p:cNvPr id="141" name="PlaceHolder 1"/>
          <p:cNvSpPr>
            <a:spLocks noGrp="1"/>
          </p:cNvSpPr>
          <p:nvPr>
            <p:ph type="dt" idx="4"/>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142" name="PlaceHolder 2"/>
          <p:cNvSpPr>
            <a:spLocks noGrp="1"/>
          </p:cNvSpPr>
          <p:nvPr>
            <p:ph type="ftr" idx="5"/>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43" name="PlaceHolder 3"/>
          <p:cNvSpPr>
            <a:spLocks noGrp="1"/>
          </p:cNvSpPr>
          <p:nvPr>
            <p:ph type="sldNum" idx="6"/>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C6548894-0D24-4811-9573-E11821352682}"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144" name="PlaceHolder 4"/>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grpSp>
        <p:nvGrpSpPr>
          <p:cNvPr id="145" name="Группа 13"/>
          <p:cNvGrpSpPr/>
          <p:nvPr/>
        </p:nvGrpSpPr>
        <p:grpSpPr>
          <a:xfrm>
            <a:off x="122040" y="478080"/>
            <a:ext cx="12136680" cy="391320"/>
            <a:chOff x="122040" y="478080"/>
            <a:chExt cx="12136680" cy="391320"/>
          </a:xfrm>
        </p:grpSpPr>
        <p:sp>
          <p:nvSpPr>
            <p:cNvPr id="146" name="Прямая соединительная линия 14"/>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147" name="Группа 15"/>
            <p:cNvGrpSpPr/>
            <p:nvPr/>
          </p:nvGrpSpPr>
          <p:grpSpPr>
            <a:xfrm>
              <a:off x="954000" y="511560"/>
              <a:ext cx="774720" cy="217800"/>
              <a:chOff x="954000" y="511560"/>
              <a:chExt cx="774720" cy="217800"/>
            </a:xfrm>
          </p:grpSpPr>
          <p:sp>
            <p:nvSpPr>
              <p:cNvPr id="148"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149"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150" name="Полилиния: фигура 19"/>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151" name="Полилиния: фигура 20"/>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152" name="Полилиния: фигура 21"/>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153" name="Полилиния: фигура 22"/>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154" name="Полилиния: фигура 23"/>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155" name="Полилиния: фигура 24"/>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156" name="Полилиния: фигура 25"/>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57" name="Полилиния: фигура 26"/>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58" name="Полилиния: фигура 27"/>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59" name="Полилиния: фигура 28"/>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160" name="Полилиния: фигура 29"/>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161" name="Полилиния: фигура 30"/>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162" name="Полилиния: фигура 31"/>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163" name="Полилиния: фигура 32"/>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64" name="Полилиния: фигура 33"/>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165" name="Полилиния: фигура 34"/>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166" name="Полилиния: фигура 35"/>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167" name="Полилиния: фигура 36"/>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168" name="Полилиния: фигура 37"/>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169" name="Полилиния: фигура 38"/>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170" name="Полилиния: фигура 39"/>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171" name="Полилиния: фигура 40"/>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172" name="Полилиния: фигура 41"/>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173" name="Полилиния: фигура 42"/>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174" name="Полилиния: фигура 43"/>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175"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176" name="Овал 44"/>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
        <p:nvSpPr>
          <p:cNvPr id="177"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ffffff"/>
              </a:buClr>
              <a:buSzPct val="45000"/>
              <a:buFont typeface="Wingdings" charset="2"/>
              <a:buChar char=""/>
            </a:pPr>
            <a:r>
              <a:rPr b="0" lang="ru-RU" sz="1450" spc="-1" strike="noStrike">
                <a:solidFill>
                  <a:srgbClr val="f2f2f2"/>
                </a:solidFill>
                <a:latin typeface="Montserrat"/>
              </a:rPr>
              <a:t>Click to edit the </a:t>
            </a:r>
            <a:r>
              <a:rPr b="0" lang="ru-RU" sz="1450" spc="-1" strike="noStrike">
                <a:solidFill>
                  <a:srgbClr val="f2f2f2"/>
                </a:solidFill>
                <a:latin typeface="Montserrat"/>
              </a:rPr>
              <a:t>outline text format</a:t>
            </a:r>
            <a:endParaRPr b="0" lang="ru-RU" sz="145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989" spc="-1" strike="noStrike">
                <a:solidFill>
                  <a:srgbClr val="f2f2f2"/>
                </a:solidFill>
                <a:latin typeface="Montserrat"/>
              </a:rPr>
              <a:t>Second Outline Level</a:t>
            </a:r>
            <a:endParaRPr b="0" lang="ru-RU" sz="989"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900" spc="-1" strike="noStrike">
                <a:solidFill>
                  <a:srgbClr val="f2f2f2"/>
                </a:solidFill>
                <a:latin typeface="Montserrat"/>
              </a:rPr>
              <a:t>Third Outline </a:t>
            </a:r>
            <a:r>
              <a:rPr b="0" lang="ru-RU" sz="900" spc="-1" strike="noStrike">
                <a:solidFill>
                  <a:srgbClr val="f2f2f2"/>
                </a:solidFill>
                <a:latin typeface="Montserrat"/>
              </a:rPr>
              <a:t>Level</a:t>
            </a:r>
            <a:endParaRPr b="0" lang="ru-RU" sz="9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900" spc="-1" strike="noStrike">
                <a:solidFill>
                  <a:srgbClr val="f2f2f2"/>
                </a:solidFill>
                <a:latin typeface="Montserrat"/>
              </a:rPr>
              <a:t>Fourth </a:t>
            </a:r>
            <a:r>
              <a:rPr b="0" lang="ru-RU" sz="900" spc="-1" strike="noStrike">
                <a:solidFill>
                  <a:srgbClr val="f2f2f2"/>
                </a:solidFill>
                <a:latin typeface="Montserrat"/>
              </a:rPr>
              <a:t>Outline </a:t>
            </a:r>
            <a:r>
              <a:rPr b="0" lang="ru-RU" sz="900" spc="-1" strike="noStrike">
                <a:solidFill>
                  <a:srgbClr val="f2f2f2"/>
                </a:solidFill>
                <a:latin typeface="Montserrat"/>
              </a:rPr>
              <a:t>Level</a:t>
            </a:r>
            <a:endParaRPr b="0" lang="ru-RU" sz="9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2000" spc="-1" strike="noStrike">
                <a:solidFill>
                  <a:srgbClr val="f2f2f2"/>
                </a:solidFill>
                <a:latin typeface="Montserrat"/>
              </a:rPr>
              <a:t>F</a:t>
            </a:r>
            <a:r>
              <a:rPr b="0" lang="ru-RU" sz="2000" spc="-1" strike="noStrike">
                <a:solidFill>
                  <a:srgbClr val="f2f2f2"/>
                </a:solidFill>
                <a:latin typeface="Montserrat"/>
              </a:rPr>
              <a:t>if</a:t>
            </a:r>
            <a:r>
              <a:rPr b="0" lang="ru-RU" sz="2000" spc="-1" strike="noStrike">
                <a:solidFill>
                  <a:srgbClr val="f2f2f2"/>
                </a:solidFill>
                <a:latin typeface="Montserrat"/>
              </a:rPr>
              <a:t>t</a:t>
            </a:r>
            <a:r>
              <a:rPr b="0" lang="ru-RU" sz="2000" spc="-1" strike="noStrike">
                <a:solidFill>
                  <a:srgbClr val="f2f2f2"/>
                </a:solidFill>
                <a:latin typeface="Montserrat"/>
              </a:rPr>
              <a:t>h </a:t>
            </a:r>
            <a:r>
              <a:rPr b="0" lang="ru-RU" sz="2000" spc="-1" strike="noStrike">
                <a:solidFill>
                  <a:srgbClr val="f2f2f2"/>
                </a:solidFill>
                <a:latin typeface="Montserrat"/>
              </a:rPr>
              <a:t>O</a:t>
            </a:r>
            <a:r>
              <a:rPr b="0" lang="ru-RU" sz="2000" spc="-1" strike="noStrike">
                <a:solidFill>
                  <a:srgbClr val="f2f2f2"/>
                </a:solidFill>
                <a:latin typeface="Montserrat"/>
              </a:rPr>
              <a:t>u</a:t>
            </a:r>
            <a:r>
              <a:rPr b="0" lang="ru-RU" sz="2000" spc="-1" strike="noStrike">
                <a:solidFill>
                  <a:srgbClr val="f2f2f2"/>
                </a:solidFill>
                <a:latin typeface="Montserrat"/>
              </a:rPr>
              <a:t>tl</a:t>
            </a:r>
            <a:r>
              <a:rPr b="0" lang="ru-RU" sz="2000" spc="-1" strike="noStrike">
                <a:solidFill>
                  <a:srgbClr val="f2f2f2"/>
                </a:solidFill>
                <a:latin typeface="Montserrat"/>
              </a:rPr>
              <a:t>i</a:t>
            </a:r>
            <a:r>
              <a:rPr b="0" lang="ru-RU" sz="2000" spc="-1" strike="noStrike">
                <a:solidFill>
                  <a:srgbClr val="f2f2f2"/>
                </a:solidFill>
                <a:latin typeface="Montserrat"/>
              </a:rPr>
              <a:t>n</a:t>
            </a:r>
            <a:r>
              <a:rPr b="0" lang="ru-RU" sz="2000" spc="-1" strike="noStrike">
                <a:solidFill>
                  <a:srgbClr val="f2f2f2"/>
                </a:solidFill>
                <a:latin typeface="Montserrat"/>
              </a:rPr>
              <a:t>e </a:t>
            </a:r>
            <a:r>
              <a:rPr b="0" lang="ru-RU" sz="2000" spc="-1" strike="noStrike">
                <a:solidFill>
                  <a:srgbClr val="f2f2f2"/>
                </a:solidFill>
                <a:latin typeface="Montserrat"/>
              </a:rPr>
              <a:t>L</a:t>
            </a:r>
            <a:r>
              <a:rPr b="0" lang="ru-RU" sz="2000" spc="-1" strike="noStrike">
                <a:solidFill>
                  <a:srgbClr val="f2f2f2"/>
                </a:solidFill>
                <a:latin typeface="Montserrat"/>
              </a:rPr>
              <a:t>e</a:t>
            </a:r>
            <a:r>
              <a:rPr b="0" lang="ru-RU" sz="2000" spc="-1" strike="noStrike">
                <a:solidFill>
                  <a:srgbClr val="f2f2f2"/>
                </a:solidFill>
                <a:latin typeface="Montserrat"/>
              </a:rPr>
              <a:t>v</a:t>
            </a:r>
            <a:r>
              <a:rPr b="0" lang="ru-RU" sz="2000" spc="-1" strike="noStrike">
                <a:solidFill>
                  <a:srgbClr val="f2f2f2"/>
                </a:solidFill>
                <a:latin typeface="Montserrat"/>
              </a:rPr>
              <a:t>e</a:t>
            </a:r>
            <a:r>
              <a:rPr b="0" lang="ru-RU" sz="2000" spc="-1" strike="noStrike">
                <a:solidFill>
                  <a:srgbClr val="f2f2f2"/>
                </a:solidFill>
                <a:latin typeface="Montserrat"/>
              </a:rPr>
              <a:t>l</a:t>
            </a:r>
            <a:endParaRPr b="0" lang="ru-RU" sz="20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2000" spc="-1" strike="noStrike">
                <a:solidFill>
                  <a:srgbClr val="f2f2f2"/>
                </a:solidFill>
                <a:latin typeface="Montserrat"/>
              </a:rPr>
              <a:t>S</a:t>
            </a:r>
            <a:r>
              <a:rPr b="0" lang="ru-RU" sz="2000" spc="-1" strike="noStrike">
                <a:solidFill>
                  <a:srgbClr val="f2f2f2"/>
                </a:solidFill>
                <a:latin typeface="Montserrat"/>
              </a:rPr>
              <a:t>i</a:t>
            </a:r>
            <a:r>
              <a:rPr b="0" lang="ru-RU" sz="2000" spc="-1" strike="noStrike">
                <a:solidFill>
                  <a:srgbClr val="f2f2f2"/>
                </a:solidFill>
                <a:latin typeface="Montserrat"/>
              </a:rPr>
              <a:t>x</a:t>
            </a:r>
            <a:r>
              <a:rPr b="0" lang="ru-RU" sz="2000" spc="-1" strike="noStrike">
                <a:solidFill>
                  <a:srgbClr val="f2f2f2"/>
                </a:solidFill>
                <a:latin typeface="Montserrat"/>
              </a:rPr>
              <a:t>t</a:t>
            </a:r>
            <a:r>
              <a:rPr b="0" lang="ru-RU" sz="2000" spc="-1" strike="noStrike">
                <a:solidFill>
                  <a:srgbClr val="f2f2f2"/>
                </a:solidFill>
                <a:latin typeface="Montserrat"/>
              </a:rPr>
              <a:t>h</a:t>
            </a:r>
            <a:r>
              <a:rPr b="0" lang="ru-RU" sz="2000" spc="-1" strike="noStrike">
                <a:solidFill>
                  <a:srgbClr val="f2f2f2"/>
                </a:solidFill>
                <a:latin typeface="Montserrat"/>
              </a:rPr>
              <a:t> </a:t>
            </a:r>
            <a:r>
              <a:rPr b="0" lang="ru-RU" sz="2000" spc="-1" strike="noStrike">
                <a:solidFill>
                  <a:srgbClr val="f2f2f2"/>
                </a:solidFill>
                <a:latin typeface="Montserrat"/>
              </a:rPr>
              <a:t>O</a:t>
            </a:r>
            <a:r>
              <a:rPr b="0" lang="ru-RU" sz="2000" spc="-1" strike="noStrike">
                <a:solidFill>
                  <a:srgbClr val="f2f2f2"/>
                </a:solidFill>
                <a:latin typeface="Montserrat"/>
              </a:rPr>
              <a:t>u</a:t>
            </a:r>
            <a:r>
              <a:rPr b="0" lang="ru-RU" sz="2000" spc="-1" strike="noStrike">
                <a:solidFill>
                  <a:srgbClr val="f2f2f2"/>
                </a:solidFill>
                <a:latin typeface="Montserrat"/>
              </a:rPr>
              <a:t>t</a:t>
            </a:r>
            <a:r>
              <a:rPr b="0" lang="ru-RU" sz="2000" spc="-1" strike="noStrike">
                <a:solidFill>
                  <a:srgbClr val="f2f2f2"/>
                </a:solidFill>
                <a:latin typeface="Montserrat"/>
              </a:rPr>
              <a:t>l</a:t>
            </a:r>
            <a:r>
              <a:rPr b="0" lang="ru-RU" sz="2000" spc="-1" strike="noStrike">
                <a:solidFill>
                  <a:srgbClr val="f2f2f2"/>
                </a:solidFill>
                <a:latin typeface="Montserrat"/>
              </a:rPr>
              <a:t>i</a:t>
            </a:r>
            <a:r>
              <a:rPr b="0" lang="ru-RU" sz="2000" spc="-1" strike="noStrike">
                <a:solidFill>
                  <a:srgbClr val="f2f2f2"/>
                </a:solidFill>
                <a:latin typeface="Montserrat"/>
              </a:rPr>
              <a:t>n</a:t>
            </a:r>
            <a:r>
              <a:rPr b="0" lang="ru-RU" sz="2000" spc="-1" strike="noStrike">
                <a:solidFill>
                  <a:srgbClr val="f2f2f2"/>
                </a:solidFill>
                <a:latin typeface="Montserrat"/>
              </a:rPr>
              <a:t>e</a:t>
            </a:r>
            <a:r>
              <a:rPr b="0" lang="ru-RU" sz="2000" spc="-1" strike="noStrike">
                <a:solidFill>
                  <a:srgbClr val="f2f2f2"/>
                </a:solidFill>
                <a:latin typeface="Montserrat"/>
              </a:rPr>
              <a:t> </a:t>
            </a:r>
            <a:r>
              <a:rPr b="0" lang="ru-RU" sz="2000" spc="-1" strike="noStrike">
                <a:solidFill>
                  <a:srgbClr val="f2f2f2"/>
                </a:solidFill>
                <a:latin typeface="Montserrat"/>
              </a:rPr>
              <a:t>L</a:t>
            </a:r>
            <a:r>
              <a:rPr b="0" lang="ru-RU" sz="2000" spc="-1" strike="noStrike">
                <a:solidFill>
                  <a:srgbClr val="f2f2f2"/>
                </a:solidFill>
                <a:latin typeface="Montserrat"/>
              </a:rPr>
              <a:t>e</a:t>
            </a:r>
            <a:r>
              <a:rPr b="0" lang="ru-RU" sz="2000" spc="-1" strike="noStrike">
                <a:solidFill>
                  <a:srgbClr val="f2f2f2"/>
                </a:solidFill>
                <a:latin typeface="Montserrat"/>
              </a:rPr>
              <a:t>v</a:t>
            </a:r>
            <a:r>
              <a:rPr b="0" lang="ru-RU" sz="2000" spc="-1" strike="noStrike">
                <a:solidFill>
                  <a:srgbClr val="f2f2f2"/>
                </a:solidFill>
                <a:latin typeface="Montserrat"/>
              </a:rPr>
              <a:t>e</a:t>
            </a:r>
            <a:r>
              <a:rPr b="0" lang="ru-RU" sz="2000" spc="-1" strike="noStrike">
                <a:solidFill>
                  <a:srgbClr val="f2f2f2"/>
                </a:solidFill>
                <a:latin typeface="Montserrat"/>
              </a:rPr>
              <a:t>l</a:t>
            </a:r>
            <a:endParaRPr b="0" lang="ru-RU" sz="20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2000" spc="-1" strike="noStrike">
                <a:solidFill>
                  <a:srgbClr val="f2f2f2"/>
                </a:solidFill>
                <a:latin typeface="Montserrat"/>
              </a:rPr>
              <a:t>S</a:t>
            </a:r>
            <a:r>
              <a:rPr b="0" lang="ru-RU" sz="2000" spc="-1" strike="noStrike">
                <a:solidFill>
                  <a:srgbClr val="f2f2f2"/>
                </a:solidFill>
                <a:latin typeface="Montserrat"/>
              </a:rPr>
              <a:t>e</a:t>
            </a:r>
            <a:r>
              <a:rPr b="0" lang="ru-RU" sz="2000" spc="-1" strike="noStrike">
                <a:solidFill>
                  <a:srgbClr val="f2f2f2"/>
                </a:solidFill>
                <a:latin typeface="Montserrat"/>
              </a:rPr>
              <a:t>v</a:t>
            </a:r>
            <a:r>
              <a:rPr b="0" lang="ru-RU" sz="2000" spc="-1" strike="noStrike">
                <a:solidFill>
                  <a:srgbClr val="f2f2f2"/>
                </a:solidFill>
                <a:latin typeface="Montserrat"/>
              </a:rPr>
              <a:t>e</a:t>
            </a:r>
            <a:r>
              <a:rPr b="0" lang="ru-RU" sz="2000" spc="-1" strike="noStrike">
                <a:solidFill>
                  <a:srgbClr val="f2f2f2"/>
                </a:solidFill>
                <a:latin typeface="Montserrat"/>
              </a:rPr>
              <a:t>n</a:t>
            </a:r>
            <a:r>
              <a:rPr b="0" lang="ru-RU" sz="2000" spc="-1" strike="noStrike">
                <a:solidFill>
                  <a:srgbClr val="f2f2f2"/>
                </a:solidFill>
                <a:latin typeface="Montserrat"/>
              </a:rPr>
              <a:t>t</a:t>
            </a:r>
            <a:r>
              <a:rPr b="0" lang="ru-RU" sz="2000" spc="-1" strike="noStrike">
                <a:solidFill>
                  <a:srgbClr val="f2f2f2"/>
                </a:solidFill>
                <a:latin typeface="Montserrat"/>
              </a:rPr>
              <a:t>h</a:t>
            </a:r>
            <a:r>
              <a:rPr b="0" lang="ru-RU" sz="2000" spc="-1" strike="noStrike">
                <a:solidFill>
                  <a:srgbClr val="f2f2f2"/>
                </a:solidFill>
                <a:latin typeface="Montserrat"/>
              </a:rPr>
              <a:t> </a:t>
            </a:r>
            <a:r>
              <a:rPr b="0" lang="ru-RU" sz="2000" spc="-1" strike="noStrike">
                <a:solidFill>
                  <a:srgbClr val="f2f2f2"/>
                </a:solidFill>
                <a:latin typeface="Montserrat"/>
              </a:rPr>
              <a:t>O</a:t>
            </a:r>
            <a:r>
              <a:rPr b="0" lang="ru-RU" sz="2000" spc="-1" strike="noStrike">
                <a:solidFill>
                  <a:srgbClr val="f2f2f2"/>
                </a:solidFill>
                <a:latin typeface="Montserrat"/>
              </a:rPr>
              <a:t>u</a:t>
            </a:r>
            <a:r>
              <a:rPr b="0" lang="ru-RU" sz="2000" spc="-1" strike="noStrike">
                <a:solidFill>
                  <a:srgbClr val="f2f2f2"/>
                </a:solidFill>
                <a:latin typeface="Montserrat"/>
              </a:rPr>
              <a:t>t</a:t>
            </a:r>
            <a:r>
              <a:rPr b="0" lang="ru-RU" sz="2000" spc="-1" strike="noStrike">
                <a:solidFill>
                  <a:srgbClr val="f2f2f2"/>
                </a:solidFill>
                <a:latin typeface="Montserrat"/>
              </a:rPr>
              <a:t>l</a:t>
            </a:r>
            <a:r>
              <a:rPr b="0" lang="ru-RU" sz="2000" spc="-1" strike="noStrike">
                <a:solidFill>
                  <a:srgbClr val="f2f2f2"/>
                </a:solidFill>
                <a:latin typeface="Montserrat"/>
              </a:rPr>
              <a:t>i</a:t>
            </a:r>
            <a:r>
              <a:rPr b="0" lang="ru-RU" sz="2000" spc="-1" strike="noStrike">
                <a:solidFill>
                  <a:srgbClr val="f2f2f2"/>
                </a:solidFill>
                <a:latin typeface="Montserrat"/>
              </a:rPr>
              <a:t>n</a:t>
            </a:r>
            <a:r>
              <a:rPr b="0" lang="ru-RU" sz="2000" spc="-1" strike="noStrike">
                <a:solidFill>
                  <a:srgbClr val="f2f2f2"/>
                </a:solidFill>
                <a:latin typeface="Montserrat"/>
              </a:rPr>
              <a:t>e</a:t>
            </a:r>
            <a:r>
              <a:rPr b="0" lang="ru-RU" sz="2000" spc="-1" strike="noStrike">
                <a:solidFill>
                  <a:srgbClr val="f2f2f2"/>
                </a:solidFill>
                <a:latin typeface="Montserrat"/>
              </a:rPr>
              <a:t> </a:t>
            </a:r>
            <a:r>
              <a:rPr b="0" lang="ru-RU" sz="2000" spc="-1" strike="noStrike">
                <a:solidFill>
                  <a:srgbClr val="f2f2f2"/>
                </a:solidFill>
                <a:latin typeface="Montserrat"/>
              </a:rPr>
              <a:t>L</a:t>
            </a:r>
            <a:r>
              <a:rPr b="0" lang="ru-RU" sz="2000" spc="-1" strike="noStrike">
                <a:solidFill>
                  <a:srgbClr val="f2f2f2"/>
                </a:solidFill>
                <a:latin typeface="Montserrat"/>
              </a:rPr>
              <a:t>e</a:t>
            </a:r>
            <a:r>
              <a:rPr b="0" lang="ru-RU" sz="2000" spc="-1" strike="noStrike">
                <a:solidFill>
                  <a:srgbClr val="f2f2f2"/>
                </a:solidFill>
                <a:latin typeface="Montserrat"/>
              </a:rPr>
              <a:t>v</a:t>
            </a:r>
            <a:r>
              <a:rPr b="0" lang="ru-RU" sz="2000" spc="-1" strike="noStrike">
                <a:solidFill>
                  <a:srgbClr val="f2f2f2"/>
                </a:solidFill>
                <a:latin typeface="Montserrat"/>
              </a:rPr>
              <a:t>e</a:t>
            </a:r>
            <a:r>
              <a:rPr b="0" lang="ru-RU" sz="2000" spc="-1" strike="noStrike">
                <a:solidFill>
                  <a:srgbClr val="f2f2f2"/>
                </a:solidFill>
                <a:latin typeface="Montserrat"/>
              </a:rPr>
              <a:t>l</a:t>
            </a:r>
            <a:endParaRPr b="0" lang="ru-RU" sz="2000" spc="-1" strike="noStrike">
              <a:solidFill>
                <a:srgbClr val="f2f2f2"/>
              </a:solidFill>
              <a:latin typeface="Montserrat"/>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214" name="Группа 12"/>
          <p:cNvGrpSpPr/>
          <p:nvPr/>
        </p:nvGrpSpPr>
        <p:grpSpPr>
          <a:xfrm>
            <a:off x="122040" y="478080"/>
            <a:ext cx="12136680" cy="391320"/>
            <a:chOff x="122040" y="478080"/>
            <a:chExt cx="12136680" cy="391320"/>
          </a:xfrm>
        </p:grpSpPr>
        <p:sp>
          <p:nvSpPr>
            <p:cNvPr id="215"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216" name="Группа 15"/>
            <p:cNvGrpSpPr/>
            <p:nvPr/>
          </p:nvGrpSpPr>
          <p:grpSpPr>
            <a:xfrm>
              <a:off x="954000" y="511560"/>
              <a:ext cx="774720" cy="217800"/>
              <a:chOff x="954000" y="511560"/>
              <a:chExt cx="774720" cy="217800"/>
            </a:xfrm>
          </p:grpSpPr>
          <p:sp>
            <p:nvSpPr>
              <p:cNvPr id="217"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218"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219"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220"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221"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222"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223"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224"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225"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226"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227"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228"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229"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230"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231"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232"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233"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234"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235"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236"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237"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238"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239"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240"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241"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242"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243"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244"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245"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246" name="Рисунок 3" descr=""/>
          <p:cNvPicPr/>
          <p:nvPr/>
        </p:nvPicPr>
        <p:blipFill>
          <a:blip r:embed="rId2"/>
          <a:stretch/>
        </p:blipFill>
        <p:spPr>
          <a:xfrm>
            <a:off x="0" y="0"/>
            <a:ext cx="12191760" cy="6857640"/>
          </a:xfrm>
          <a:prstGeom prst="rect">
            <a:avLst/>
          </a:prstGeom>
          <a:ln w="0">
            <a:noFill/>
          </a:ln>
        </p:spPr>
      </p:pic>
      <p:sp>
        <p:nvSpPr>
          <p:cNvPr id="247" name="PlaceHolder 1"/>
          <p:cNvSpPr>
            <a:spLocks noGrp="1"/>
          </p:cNvSpPr>
          <p:nvPr>
            <p:ph type="body"/>
          </p:nvPr>
        </p:nvSpPr>
        <p:spPr>
          <a:xfrm>
            <a:off x="6792120" y="395280"/>
            <a:ext cx="5399640" cy="5399640"/>
          </a:xfrm>
          <a:prstGeom prst="rect">
            <a:avLst/>
          </a:prstGeom>
          <a:noFill/>
          <a:ln w="0">
            <a:noFill/>
          </a:ln>
        </p:spPr>
        <p:txBody>
          <a:bodyPr lIns="90000" rIns="90000" tIns="45000" bIns="45000" anchor="ctr">
            <a:noAutofit/>
          </a:bodyPr>
          <a:p>
            <a:pPr>
              <a:lnSpc>
                <a:spcPct val="100000"/>
              </a:lnSpc>
              <a:buNone/>
            </a:pPr>
            <a:r>
              <a:rPr b="0" lang="ru-RU" sz="1800" spc="-1" strike="noStrike">
                <a:solidFill>
                  <a:srgbClr val="000000"/>
                </a:solidFill>
                <a:latin typeface="Montserrat"/>
              </a:rPr>
              <a:t>Ико</a:t>
            </a:r>
            <a:r>
              <a:rPr b="0" lang="ru-RU" sz="1800" spc="-1" strike="noStrike">
                <a:solidFill>
                  <a:srgbClr val="000000"/>
                </a:solidFill>
                <a:latin typeface="Montserrat"/>
              </a:rPr>
              <a:t>нка </a:t>
            </a:r>
            <a:r>
              <a:rPr b="0" lang="ru-RU" sz="1800" spc="-1" strike="noStrike">
                <a:solidFill>
                  <a:srgbClr val="000000"/>
                </a:solidFill>
                <a:latin typeface="Montserrat"/>
              </a:rPr>
              <a:t>зада</a:t>
            </a:r>
            <a:r>
              <a:rPr b="0" lang="ru-RU" sz="1800" spc="-1" strike="noStrike">
                <a:solidFill>
                  <a:srgbClr val="000000"/>
                </a:solidFill>
                <a:latin typeface="Montserrat"/>
              </a:rPr>
              <a:t>чи</a:t>
            </a:r>
            <a:endParaRPr b="0" lang="ru-RU" sz="1800" spc="-1" strike="noStrike">
              <a:solidFill>
                <a:srgbClr val="f2f2f2"/>
              </a:solidFill>
              <a:latin typeface="Montserrat"/>
            </a:endParaRPr>
          </a:p>
        </p:txBody>
      </p:sp>
      <p:sp>
        <p:nvSpPr>
          <p:cNvPr id="248" name="PlaceHolder 2"/>
          <p:cNvSpPr>
            <a:spLocks noGrp="1"/>
          </p:cNvSpPr>
          <p:nvPr>
            <p:ph type="title"/>
          </p:nvPr>
        </p:nvSpPr>
        <p:spPr>
          <a:xfrm>
            <a:off x="0" y="4323600"/>
            <a:ext cx="8930160" cy="826560"/>
          </a:xfrm>
          <a:prstGeom prst="rect">
            <a:avLst/>
          </a:prstGeom>
          <a:solidFill>
            <a:srgbClr val="ffffff">
              <a:alpha val="20000"/>
            </a:srgbClr>
          </a:solidFill>
          <a:ln w="0">
            <a:noFill/>
          </a:ln>
        </p:spPr>
        <p:txBody>
          <a:bodyPr anchor="ctr">
            <a:noAutofit/>
          </a:bodyPr>
          <a:p>
            <a:pPr>
              <a:lnSpc>
                <a:spcPct val="90000"/>
              </a:lnSpc>
              <a:buNone/>
              <a:tabLst>
                <a:tab algn="l" pos="0"/>
              </a:tabLst>
            </a:pPr>
            <a:r>
              <a:rPr b="1" lang="ru-RU" sz="2800" spc="-1" strike="noStrike">
                <a:solidFill>
                  <a:srgbClr val="f2f2f2"/>
                </a:solidFill>
                <a:latin typeface="Montserrat"/>
              </a:rPr>
              <a:t>НАЗВАНИЕ КОМАНДЫ</a:t>
            </a:r>
            <a:endParaRPr b="0" lang="ru-RU" sz="2800" spc="-1" strike="noStrike">
              <a:solidFill>
                <a:srgbClr val="000000"/>
              </a:solidFill>
              <a:latin typeface="Montserrat"/>
            </a:endParaRPr>
          </a:p>
        </p:txBody>
      </p:sp>
      <p:pic>
        <p:nvPicPr>
          <p:cNvPr id="249" name="Рисунок 38" descr=""/>
          <p:cNvPicPr/>
          <p:nvPr/>
        </p:nvPicPr>
        <p:blipFill>
          <a:blip r:embed="rId3"/>
          <a:stretch/>
        </p:blipFill>
        <p:spPr>
          <a:xfrm>
            <a:off x="630000" y="344520"/>
            <a:ext cx="2417760" cy="536400"/>
          </a:xfrm>
          <a:prstGeom prst="rect">
            <a:avLst/>
          </a:prstGeom>
          <a:ln w="0">
            <a:noFill/>
          </a:ln>
        </p:spPr>
      </p:pic>
      <p:sp>
        <p:nvSpPr>
          <p:cNvPr id="250" name="PlaceHolder 3"/>
          <p:cNvSpPr>
            <a:spLocks noGrp="1"/>
          </p:cNvSpPr>
          <p:nvPr>
            <p:ph type="body"/>
          </p:nvPr>
        </p:nvSpPr>
        <p:spPr>
          <a:xfrm>
            <a:off x="802800" y="2912040"/>
            <a:ext cx="3386520" cy="1082160"/>
          </a:xfrm>
          <a:prstGeom prst="rect">
            <a:avLst/>
          </a:prstGeom>
          <a:noFill/>
          <a:ln w="0">
            <a:noFill/>
          </a:ln>
        </p:spPr>
        <p:txBody>
          <a:bodyPr lIns="90000" rIns="90000" tIns="45000" bIns="45000" anchor="ctr">
            <a:noAutofit/>
          </a:bodyPr>
          <a:p>
            <a:pPr>
              <a:lnSpc>
                <a:spcPct val="100000"/>
              </a:lnSpc>
              <a:buNone/>
            </a:pPr>
            <a:r>
              <a:rPr b="0" lang="ru-RU" sz="1800" spc="-1" strike="noStrike">
                <a:solidFill>
                  <a:srgbClr val="000000"/>
                </a:solidFill>
                <a:latin typeface="Montserrat"/>
              </a:rPr>
              <a:t>Логотип постановщика </a:t>
            </a:r>
            <a:r>
              <a:rPr b="0" lang="ru-RU" sz="1800" spc="-1" strike="noStrike">
                <a:solidFill>
                  <a:srgbClr val="000000"/>
                </a:solidFill>
                <a:latin typeface="Montserrat"/>
              </a:rPr>
              <a:t>задачи</a:t>
            </a:r>
            <a:endParaRPr b="0" lang="ru-RU" sz="1800" spc="-1" strike="noStrike">
              <a:solidFill>
                <a:srgbClr val="f2f2f2"/>
              </a:solidFill>
              <a:latin typeface="Montserrat"/>
            </a:endParaRPr>
          </a:p>
        </p:txBody>
      </p:sp>
      <p:sp>
        <p:nvSpPr>
          <p:cNvPr id="251" name="PlaceHolder 4"/>
          <p:cNvSpPr>
            <a:spLocks noGrp="1"/>
          </p:cNvSpPr>
          <p:nvPr>
            <p:ph type="body"/>
          </p:nvPr>
        </p:nvSpPr>
        <p:spPr>
          <a:xfrm>
            <a:off x="0" y="5149800"/>
            <a:ext cx="8930160" cy="756720"/>
          </a:xfrm>
          <a:prstGeom prst="rect">
            <a:avLst/>
          </a:prstGeom>
          <a:solidFill>
            <a:srgbClr val="ffffff">
              <a:alpha val="20000"/>
            </a:srgbClr>
          </a:solidFill>
          <a:ln w="0">
            <a:noFill/>
          </a:ln>
        </p:spPr>
        <p:txBody>
          <a:bodyPr anchor="t">
            <a:normAutofit/>
          </a:bodyPr>
          <a:p>
            <a:pPr>
              <a:lnSpc>
                <a:spcPct val="90000"/>
              </a:lnSpc>
              <a:spcBef>
                <a:spcPts val="632"/>
              </a:spcBef>
              <a:buNone/>
              <a:tabLst>
                <a:tab algn="l" pos="0"/>
              </a:tabLst>
            </a:pPr>
            <a:r>
              <a:rPr b="0" lang="ru-RU" sz="1600" spc="-1" strike="noStrike">
                <a:solidFill>
                  <a:srgbClr val="f2f2f2"/>
                </a:solidFill>
                <a:latin typeface="Montserrat"/>
              </a:rPr>
              <a:t>Н</a:t>
            </a:r>
            <a:r>
              <a:rPr b="0" lang="ru-RU" sz="1600" spc="-1" strike="noStrike">
                <a:solidFill>
                  <a:srgbClr val="f2f2f2"/>
                </a:solidFill>
                <a:latin typeface="Montserrat"/>
              </a:rPr>
              <a:t>омер </a:t>
            </a:r>
            <a:r>
              <a:rPr b="0" lang="ru-RU" sz="1600" spc="-1" strike="noStrike">
                <a:solidFill>
                  <a:srgbClr val="f2f2f2"/>
                </a:solidFill>
                <a:latin typeface="Montserrat"/>
              </a:rPr>
              <a:t>и </a:t>
            </a:r>
            <a:r>
              <a:rPr b="0" lang="ru-RU" sz="1600" spc="-1" strike="noStrike">
                <a:solidFill>
                  <a:srgbClr val="f2f2f2"/>
                </a:solidFill>
                <a:latin typeface="Montserrat"/>
              </a:rPr>
              <a:t>назв</a:t>
            </a:r>
            <a:r>
              <a:rPr b="0" lang="ru-RU" sz="1600" spc="-1" strike="noStrike">
                <a:solidFill>
                  <a:srgbClr val="f2f2f2"/>
                </a:solidFill>
                <a:latin typeface="Montserrat"/>
              </a:rPr>
              <a:t>ание </a:t>
            </a:r>
            <a:r>
              <a:rPr b="0" lang="ru-RU" sz="1600" spc="-1" strike="noStrike">
                <a:solidFill>
                  <a:srgbClr val="f2f2f2"/>
                </a:solidFill>
                <a:latin typeface="Montserrat"/>
              </a:rPr>
              <a:t>зада</a:t>
            </a:r>
            <a:r>
              <a:rPr b="0" lang="ru-RU" sz="1600" spc="-1" strike="noStrike">
                <a:solidFill>
                  <a:srgbClr val="f2f2f2"/>
                </a:solidFill>
                <a:latin typeface="Montserrat"/>
              </a:rPr>
              <a:t>чи</a:t>
            </a:r>
            <a:endParaRPr b="0" lang="ru-RU" sz="1600" spc="-1" strike="noStrike">
              <a:solidFill>
                <a:srgbClr val="f2f2f2"/>
              </a:solidFill>
              <a:latin typeface="Montserrat"/>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288" name="Группа 12"/>
          <p:cNvGrpSpPr/>
          <p:nvPr/>
        </p:nvGrpSpPr>
        <p:grpSpPr>
          <a:xfrm>
            <a:off x="122040" y="478080"/>
            <a:ext cx="12136680" cy="391320"/>
            <a:chOff x="122040" y="478080"/>
            <a:chExt cx="12136680" cy="391320"/>
          </a:xfrm>
        </p:grpSpPr>
        <p:sp>
          <p:nvSpPr>
            <p:cNvPr id="289"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290" name="Группа 15"/>
            <p:cNvGrpSpPr/>
            <p:nvPr/>
          </p:nvGrpSpPr>
          <p:grpSpPr>
            <a:xfrm>
              <a:off x="954000" y="511560"/>
              <a:ext cx="774720" cy="217800"/>
              <a:chOff x="954000" y="511560"/>
              <a:chExt cx="774720" cy="217800"/>
            </a:xfrm>
          </p:grpSpPr>
          <p:sp>
            <p:nvSpPr>
              <p:cNvPr id="291"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292"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293"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294"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295"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296"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297"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298"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299"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300"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301"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302"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303"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304"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305"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306"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307"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308"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309"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310"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311"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312"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313"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314"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315"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316"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317"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318"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319"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320" name="Рисунок 86" descr=""/>
          <p:cNvPicPr/>
          <p:nvPr/>
        </p:nvPicPr>
        <p:blipFill>
          <a:blip r:embed="rId2"/>
          <a:stretch/>
        </p:blipFill>
        <p:spPr>
          <a:xfrm>
            <a:off x="0" y="0"/>
            <a:ext cx="12191760" cy="6857640"/>
          </a:xfrm>
          <a:prstGeom prst="rect">
            <a:avLst/>
          </a:prstGeom>
          <a:ln w="0">
            <a:noFill/>
          </a:ln>
        </p:spPr>
      </p:pic>
      <p:sp>
        <p:nvSpPr>
          <p:cNvPr id="321" name="PlaceHolder 1"/>
          <p:cNvSpPr>
            <a:spLocks noGrp="1"/>
          </p:cNvSpPr>
          <p:nvPr>
            <p:ph type="dt" idx="7"/>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322" name="PlaceHolder 2"/>
          <p:cNvSpPr>
            <a:spLocks noGrp="1"/>
          </p:cNvSpPr>
          <p:nvPr>
            <p:ph type="ftr" idx="8"/>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323" name="PlaceHolder 3"/>
          <p:cNvSpPr>
            <a:spLocks noGrp="1"/>
          </p:cNvSpPr>
          <p:nvPr>
            <p:ph type="sldNum" idx="9"/>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9D934D01-765B-4B53-9154-41373D481912}"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324" name="Блок-схема: узел 9"/>
          <p:cNvSpPr/>
          <p:nvPr/>
        </p:nvSpPr>
        <p:spPr>
          <a:xfrm>
            <a:off x="806400" y="1263600"/>
            <a:ext cx="1843200" cy="1775880"/>
          </a:xfrm>
          <a:prstGeom prst="flowChartConnector">
            <a:avLst/>
          </a:prstGeom>
          <a:solidFill>
            <a:schemeClr val="bg1">
              <a:alpha val="10000"/>
            </a:schemeClr>
          </a:solidFill>
          <a:ln>
            <a:noFill/>
          </a:ln>
          <a:effectLst>
            <a:outerShdw algn="ctr" blurRad="63360" rotWithShape="0" sx="102000" sy="10200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5" name="Блок-схема: узел 10"/>
          <p:cNvSpPr/>
          <p:nvPr/>
        </p:nvSpPr>
        <p:spPr>
          <a:xfrm>
            <a:off x="3014640" y="1263600"/>
            <a:ext cx="1843200" cy="1775880"/>
          </a:xfrm>
          <a:prstGeom prst="flowChartConnector">
            <a:avLst/>
          </a:prstGeom>
          <a:solidFill>
            <a:schemeClr val="bg1">
              <a:alpha val="10000"/>
            </a:schemeClr>
          </a:solidFill>
          <a:ln>
            <a:noFill/>
          </a:ln>
          <a:effectLst>
            <a:outerShdw algn="ctr" blurRad="17784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326" name="Блок-схема: узел 12"/>
          <p:cNvSpPr/>
          <p:nvPr/>
        </p:nvSpPr>
        <p:spPr>
          <a:xfrm>
            <a:off x="5191200" y="1263600"/>
            <a:ext cx="1843200" cy="1775880"/>
          </a:xfrm>
          <a:prstGeom prst="flowChartConnector">
            <a:avLst/>
          </a:prstGeom>
          <a:solidFill>
            <a:schemeClr val="bg1">
              <a:alpha val="10000"/>
            </a:schemeClr>
          </a:solidFill>
          <a:ln>
            <a:noFill/>
          </a:ln>
          <a:effectLst>
            <a:outerShdw algn="ctr" blurRad="17784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327" name="Блок-схема: узел 13"/>
          <p:cNvSpPr/>
          <p:nvPr/>
        </p:nvSpPr>
        <p:spPr>
          <a:xfrm>
            <a:off x="7366680" y="1263600"/>
            <a:ext cx="1843200" cy="1775880"/>
          </a:xfrm>
          <a:prstGeom prst="flowChartConnector">
            <a:avLst/>
          </a:prstGeom>
          <a:solidFill>
            <a:schemeClr val="bg1">
              <a:alpha val="10000"/>
            </a:schemeClr>
          </a:solidFill>
          <a:ln>
            <a:noFill/>
          </a:ln>
          <a:effectLst>
            <a:outerShdw algn="ctr" blurRad="17784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328" name="Блок-схема: узел 14"/>
          <p:cNvSpPr/>
          <p:nvPr/>
        </p:nvSpPr>
        <p:spPr>
          <a:xfrm>
            <a:off x="9542160" y="1263600"/>
            <a:ext cx="1843200" cy="1775880"/>
          </a:xfrm>
          <a:prstGeom prst="flowChartConnector">
            <a:avLst/>
          </a:prstGeom>
          <a:solidFill>
            <a:schemeClr val="bg1">
              <a:alpha val="10000"/>
            </a:schemeClr>
          </a:solidFill>
          <a:ln>
            <a:noFill/>
          </a:ln>
          <a:effectLst>
            <a:outerShdw algn="ctr" blurRad="17784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329" name="PlaceHolder 4"/>
          <p:cNvSpPr>
            <a:spLocks noGrp="1"/>
          </p:cNvSpPr>
          <p:nvPr>
            <p:ph type="body"/>
          </p:nvPr>
        </p:nvSpPr>
        <p:spPr>
          <a:xfrm>
            <a:off x="960120" y="1431360"/>
            <a:ext cx="1535760" cy="1439640"/>
          </a:xfrm>
          <a:prstGeom prst="rect">
            <a:avLst/>
          </a:prstGeom>
          <a:noFill/>
          <a:ln w="0">
            <a:noFill/>
          </a:ln>
        </p:spPr>
        <p:txBody>
          <a:bodyPr lIns="90000" rIns="90000" tIns="0" bIns="45000" anchor="t">
            <a:normAutofit/>
          </a:bodyPr>
          <a:p>
            <a:pPr>
              <a:lnSpc>
                <a:spcPct val="100000"/>
              </a:lnSpc>
              <a:buNone/>
              <a:tabLst>
                <a:tab algn="l" pos="0"/>
              </a:tabLst>
            </a:pPr>
            <a:r>
              <a:rPr b="0" lang="ru-RU" sz="1870" spc="-1" strike="noStrike">
                <a:solidFill>
                  <a:srgbClr val="e4eae9"/>
                </a:solidFill>
                <a:latin typeface="Montserrat"/>
              </a:rPr>
              <a:t>ФОТ</a:t>
            </a:r>
            <a:r>
              <a:rPr b="0" lang="ru-RU" sz="1870" spc="-1" strike="noStrike">
                <a:solidFill>
                  <a:srgbClr val="e4eae9"/>
                </a:solidFill>
                <a:latin typeface="Montserrat"/>
              </a:rPr>
              <a:t>О</a:t>
            </a:r>
            <a:endParaRPr b="0" lang="ru-RU" sz="1870" spc="-1" strike="noStrike">
              <a:solidFill>
                <a:srgbClr val="f2f2f2"/>
              </a:solidFill>
              <a:latin typeface="Montserrat"/>
            </a:endParaRPr>
          </a:p>
        </p:txBody>
      </p:sp>
      <p:sp>
        <p:nvSpPr>
          <p:cNvPr id="330" name="PlaceHolder 5"/>
          <p:cNvSpPr>
            <a:spLocks noGrp="1"/>
          </p:cNvSpPr>
          <p:nvPr>
            <p:ph type="body"/>
          </p:nvPr>
        </p:nvSpPr>
        <p:spPr>
          <a:xfrm>
            <a:off x="3168360" y="1431360"/>
            <a:ext cx="1535760" cy="1439640"/>
          </a:xfrm>
          <a:prstGeom prst="rect">
            <a:avLst/>
          </a:prstGeom>
          <a:noFill/>
          <a:ln w="0">
            <a:noFill/>
          </a:ln>
        </p:spPr>
        <p:txBody>
          <a:bodyPr lIns="90000" rIns="90000" tIns="0" bIns="0" anchor="t">
            <a:normAutofit/>
          </a:bodyPr>
          <a:p>
            <a:pPr>
              <a:lnSpc>
                <a:spcPct val="100000"/>
              </a:lnSpc>
              <a:buNone/>
              <a:tabLst>
                <a:tab algn="l" pos="0"/>
              </a:tabLst>
            </a:pPr>
            <a:r>
              <a:rPr b="0" lang="ru-RU" sz="1870" spc="-1" strike="noStrike">
                <a:solidFill>
                  <a:srgbClr val="e4eae9"/>
                </a:solidFill>
                <a:latin typeface="Montserrat"/>
              </a:rPr>
              <a:t>ФОТ</a:t>
            </a:r>
            <a:r>
              <a:rPr b="0" lang="ru-RU" sz="1870" spc="-1" strike="noStrike">
                <a:solidFill>
                  <a:srgbClr val="e4eae9"/>
                </a:solidFill>
                <a:latin typeface="Montserrat"/>
              </a:rPr>
              <a:t>О</a:t>
            </a:r>
            <a:endParaRPr b="0" lang="ru-RU" sz="1870" spc="-1" strike="noStrike">
              <a:solidFill>
                <a:srgbClr val="f2f2f2"/>
              </a:solidFill>
              <a:latin typeface="Montserrat"/>
            </a:endParaRPr>
          </a:p>
        </p:txBody>
      </p:sp>
      <p:sp>
        <p:nvSpPr>
          <p:cNvPr id="331" name="PlaceHolder 6"/>
          <p:cNvSpPr>
            <a:spLocks noGrp="1"/>
          </p:cNvSpPr>
          <p:nvPr>
            <p:ph type="body"/>
          </p:nvPr>
        </p:nvSpPr>
        <p:spPr>
          <a:xfrm>
            <a:off x="5344920" y="1431360"/>
            <a:ext cx="1535760" cy="1439640"/>
          </a:xfrm>
          <a:prstGeom prst="rect">
            <a:avLst/>
          </a:prstGeom>
          <a:noFill/>
          <a:ln w="0">
            <a:noFill/>
          </a:ln>
        </p:spPr>
        <p:txBody>
          <a:bodyPr lIns="90000" rIns="90000" tIns="0" bIns="45000" anchor="t">
            <a:normAutofit/>
          </a:bodyPr>
          <a:p>
            <a:pPr>
              <a:lnSpc>
                <a:spcPct val="100000"/>
              </a:lnSpc>
              <a:buNone/>
              <a:tabLst>
                <a:tab algn="l" pos="0"/>
              </a:tabLst>
            </a:pPr>
            <a:r>
              <a:rPr b="0" lang="ru-RU" sz="1870" spc="-1" strike="noStrike">
                <a:solidFill>
                  <a:srgbClr val="e4eae9"/>
                </a:solidFill>
                <a:latin typeface="Montserrat"/>
              </a:rPr>
              <a:t>ФОТ</a:t>
            </a:r>
            <a:r>
              <a:rPr b="0" lang="ru-RU" sz="1870" spc="-1" strike="noStrike">
                <a:solidFill>
                  <a:srgbClr val="e4eae9"/>
                </a:solidFill>
                <a:latin typeface="Montserrat"/>
              </a:rPr>
              <a:t>О</a:t>
            </a:r>
            <a:endParaRPr b="0" lang="ru-RU" sz="1870" spc="-1" strike="noStrike">
              <a:solidFill>
                <a:srgbClr val="f2f2f2"/>
              </a:solidFill>
              <a:latin typeface="Montserrat"/>
            </a:endParaRPr>
          </a:p>
        </p:txBody>
      </p:sp>
      <p:sp>
        <p:nvSpPr>
          <p:cNvPr id="332" name="PlaceHolder 7"/>
          <p:cNvSpPr>
            <a:spLocks noGrp="1"/>
          </p:cNvSpPr>
          <p:nvPr>
            <p:ph type="body"/>
          </p:nvPr>
        </p:nvSpPr>
        <p:spPr>
          <a:xfrm>
            <a:off x="7520400" y="1431360"/>
            <a:ext cx="1535760" cy="1439640"/>
          </a:xfrm>
          <a:prstGeom prst="rect">
            <a:avLst/>
          </a:prstGeom>
          <a:noFill/>
          <a:ln w="0">
            <a:noFill/>
          </a:ln>
        </p:spPr>
        <p:txBody>
          <a:bodyPr lIns="90000" rIns="90000" tIns="0" bIns="45000" anchor="t">
            <a:normAutofit/>
          </a:bodyPr>
          <a:p>
            <a:pPr>
              <a:lnSpc>
                <a:spcPct val="100000"/>
              </a:lnSpc>
              <a:buNone/>
              <a:tabLst>
                <a:tab algn="l" pos="0"/>
              </a:tabLst>
            </a:pPr>
            <a:r>
              <a:rPr b="0" lang="ru-RU" sz="1870" spc="-1" strike="noStrike">
                <a:solidFill>
                  <a:srgbClr val="e4eae9"/>
                </a:solidFill>
                <a:latin typeface="Montserrat"/>
              </a:rPr>
              <a:t>ФОТО</a:t>
            </a:r>
            <a:endParaRPr b="0" lang="ru-RU" sz="1870" spc="-1" strike="noStrike">
              <a:solidFill>
                <a:srgbClr val="f2f2f2"/>
              </a:solidFill>
              <a:latin typeface="Montserrat"/>
            </a:endParaRPr>
          </a:p>
        </p:txBody>
      </p:sp>
      <p:sp>
        <p:nvSpPr>
          <p:cNvPr id="333" name="PlaceHolder 8"/>
          <p:cNvSpPr>
            <a:spLocks noGrp="1"/>
          </p:cNvSpPr>
          <p:nvPr>
            <p:ph type="body"/>
          </p:nvPr>
        </p:nvSpPr>
        <p:spPr>
          <a:xfrm>
            <a:off x="9695880" y="1431360"/>
            <a:ext cx="1535760" cy="1439640"/>
          </a:xfrm>
          <a:prstGeom prst="rect">
            <a:avLst/>
          </a:prstGeom>
          <a:noFill/>
          <a:ln w="0">
            <a:noFill/>
          </a:ln>
        </p:spPr>
        <p:txBody>
          <a:bodyPr lIns="90000" rIns="90000" tIns="0" bIns="45000" anchor="t">
            <a:normAutofit/>
          </a:bodyPr>
          <a:p>
            <a:pPr>
              <a:lnSpc>
                <a:spcPct val="100000"/>
              </a:lnSpc>
              <a:buNone/>
              <a:tabLst>
                <a:tab algn="l" pos="0"/>
              </a:tabLst>
            </a:pPr>
            <a:r>
              <a:rPr b="0" lang="ru-RU" sz="1870" spc="-1" strike="noStrike">
                <a:solidFill>
                  <a:srgbClr val="e4eae9"/>
                </a:solidFill>
                <a:latin typeface="Montserrat"/>
              </a:rPr>
              <a:t>ФОТО</a:t>
            </a:r>
            <a:endParaRPr b="0" lang="ru-RU" sz="1870" spc="-1" strike="noStrike">
              <a:solidFill>
                <a:srgbClr val="f2f2f2"/>
              </a:solidFill>
              <a:latin typeface="Montserrat"/>
            </a:endParaRPr>
          </a:p>
        </p:txBody>
      </p:sp>
      <p:sp>
        <p:nvSpPr>
          <p:cNvPr id="334" name="PlaceHolder 9"/>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КОМАНДА «НАЗВАНИЕ»</a:t>
            </a:r>
            <a:endParaRPr b="0" lang="ru-RU" sz="2000" spc="-1" strike="noStrike">
              <a:solidFill>
                <a:srgbClr val="000000"/>
              </a:solidFill>
              <a:latin typeface="Montserrat"/>
            </a:endParaRPr>
          </a:p>
        </p:txBody>
      </p:sp>
      <p:sp>
        <p:nvSpPr>
          <p:cNvPr id="335" name="PlaceHolder 10"/>
          <p:cNvSpPr>
            <a:spLocks noGrp="1"/>
          </p:cNvSpPr>
          <p:nvPr>
            <p:ph type="body"/>
          </p:nvPr>
        </p:nvSpPr>
        <p:spPr>
          <a:xfrm>
            <a:off x="806400" y="3478680"/>
            <a:ext cx="1843200" cy="228960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Имя</a:t>
            </a:r>
            <a:endParaRPr b="0" lang="ru-RU" sz="1600" spc="-1" strike="noStrike">
              <a:solidFill>
                <a:srgbClr val="f2f2f2"/>
              </a:solidFill>
              <a:latin typeface="Montserrat"/>
            </a:endParaRPr>
          </a:p>
          <a:p>
            <a:pPr algn="ctr">
              <a:lnSpc>
                <a:spcPct val="90000"/>
              </a:lnSpc>
              <a:spcBef>
                <a:spcPts val="632"/>
              </a:spcBef>
              <a:buNone/>
              <a:tabLst>
                <a:tab algn="l" pos="0"/>
              </a:tabLst>
            </a:pPr>
            <a:r>
              <a:rPr b="1" lang="ru-RU" sz="1600" spc="-1" strike="noStrike">
                <a:solidFill>
                  <a:srgbClr val="73f9cf"/>
                </a:solidFill>
                <a:latin typeface="Montserrat"/>
              </a:rPr>
              <a:t>Фамилия</a:t>
            </a:r>
            <a:endParaRPr b="0" lang="ru-RU" sz="1600" spc="-1" strike="noStrike">
              <a:solidFill>
                <a:srgbClr val="f2f2f2"/>
              </a:solidFill>
              <a:latin typeface="Montserrat"/>
            </a:endParaRPr>
          </a:p>
        </p:txBody>
      </p:sp>
      <p:sp>
        <p:nvSpPr>
          <p:cNvPr id="336" name="PlaceHolder 11"/>
          <p:cNvSpPr>
            <a:spLocks noGrp="1"/>
          </p:cNvSpPr>
          <p:nvPr>
            <p:ph type="body"/>
          </p:nvPr>
        </p:nvSpPr>
        <p:spPr>
          <a:xfrm>
            <a:off x="806400" y="4192200"/>
            <a:ext cx="1843200" cy="1576080"/>
          </a:xfrm>
          <a:prstGeom prst="rect">
            <a:avLst/>
          </a:prstGeom>
          <a:noFill/>
          <a:ln w="0">
            <a:noFill/>
          </a:ln>
        </p:spPr>
        <p:txBody>
          <a:bodyPr anchor="t">
            <a:normAutofit/>
          </a:bodyPr>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Роль в команде</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en-US" sz="1400" spc="-1" strike="noStrike">
                <a:solidFill>
                  <a:srgbClr val="f2f2f2"/>
                </a:solidFill>
                <a:latin typeface="Montserrat"/>
              </a:rPr>
              <a:t>Telegram</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Номер</a:t>
            </a:r>
            <a:endParaRPr b="0" lang="ru-RU" sz="1400" spc="-1" strike="noStrike">
              <a:solidFill>
                <a:srgbClr val="f2f2f2"/>
              </a:solidFill>
              <a:latin typeface="Montserrat"/>
            </a:endParaRPr>
          </a:p>
        </p:txBody>
      </p:sp>
      <p:sp>
        <p:nvSpPr>
          <p:cNvPr id="337" name="PlaceHolder 12"/>
          <p:cNvSpPr>
            <a:spLocks noGrp="1"/>
          </p:cNvSpPr>
          <p:nvPr>
            <p:ph type="body"/>
          </p:nvPr>
        </p:nvSpPr>
        <p:spPr>
          <a:xfrm>
            <a:off x="3014640" y="3478680"/>
            <a:ext cx="1843200" cy="228960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Имя </a:t>
            </a:r>
            <a:endParaRPr b="0" lang="ru-RU" sz="1600" spc="-1" strike="noStrike">
              <a:solidFill>
                <a:srgbClr val="f2f2f2"/>
              </a:solidFill>
              <a:latin typeface="Montserrat"/>
            </a:endParaRPr>
          </a:p>
          <a:p>
            <a:pPr algn="ctr">
              <a:lnSpc>
                <a:spcPct val="90000"/>
              </a:lnSpc>
              <a:spcBef>
                <a:spcPts val="632"/>
              </a:spcBef>
              <a:buNone/>
              <a:tabLst>
                <a:tab algn="l" pos="0"/>
              </a:tabLst>
            </a:pPr>
            <a:r>
              <a:rPr b="1" lang="ru-RU" sz="1600" spc="-1" strike="noStrike">
                <a:solidFill>
                  <a:srgbClr val="73f9cf"/>
                </a:solidFill>
                <a:latin typeface="Montserrat"/>
              </a:rPr>
              <a:t>Фамилия</a:t>
            </a:r>
            <a:endParaRPr b="0" lang="ru-RU" sz="1600" spc="-1" strike="noStrike">
              <a:solidFill>
                <a:srgbClr val="f2f2f2"/>
              </a:solidFill>
              <a:latin typeface="Montserrat"/>
            </a:endParaRPr>
          </a:p>
        </p:txBody>
      </p:sp>
      <p:sp>
        <p:nvSpPr>
          <p:cNvPr id="338" name="PlaceHolder 13"/>
          <p:cNvSpPr>
            <a:spLocks noGrp="1"/>
          </p:cNvSpPr>
          <p:nvPr>
            <p:ph type="body"/>
          </p:nvPr>
        </p:nvSpPr>
        <p:spPr>
          <a:xfrm>
            <a:off x="3014640" y="4192200"/>
            <a:ext cx="1843200" cy="1576080"/>
          </a:xfrm>
          <a:prstGeom prst="rect">
            <a:avLst/>
          </a:prstGeom>
          <a:noFill/>
          <a:ln w="0">
            <a:noFill/>
          </a:ln>
        </p:spPr>
        <p:txBody>
          <a:bodyPr anchor="t">
            <a:normAutofit/>
          </a:bodyPr>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Роль в команде</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en-US" sz="1400" spc="-1" strike="noStrike">
                <a:solidFill>
                  <a:srgbClr val="f2f2f2"/>
                </a:solidFill>
                <a:latin typeface="Montserrat"/>
              </a:rPr>
              <a:t>Telegram</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Номер</a:t>
            </a:r>
            <a:endParaRPr b="0" lang="ru-RU" sz="1400" spc="-1" strike="noStrike">
              <a:solidFill>
                <a:srgbClr val="f2f2f2"/>
              </a:solidFill>
              <a:latin typeface="Montserrat"/>
            </a:endParaRPr>
          </a:p>
        </p:txBody>
      </p:sp>
      <p:sp>
        <p:nvSpPr>
          <p:cNvPr id="339" name="PlaceHolder 14"/>
          <p:cNvSpPr>
            <a:spLocks noGrp="1"/>
          </p:cNvSpPr>
          <p:nvPr>
            <p:ph type="body"/>
          </p:nvPr>
        </p:nvSpPr>
        <p:spPr>
          <a:xfrm>
            <a:off x="5191200" y="3478680"/>
            <a:ext cx="1843200" cy="228960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Имя </a:t>
            </a:r>
            <a:endParaRPr b="0" lang="ru-RU" sz="1600" spc="-1" strike="noStrike">
              <a:solidFill>
                <a:srgbClr val="f2f2f2"/>
              </a:solidFill>
              <a:latin typeface="Montserrat"/>
            </a:endParaRPr>
          </a:p>
          <a:p>
            <a:pPr algn="ctr">
              <a:lnSpc>
                <a:spcPct val="90000"/>
              </a:lnSpc>
              <a:spcBef>
                <a:spcPts val="632"/>
              </a:spcBef>
              <a:buNone/>
              <a:tabLst>
                <a:tab algn="l" pos="0"/>
              </a:tabLst>
            </a:pPr>
            <a:r>
              <a:rPr b="1" lang="ru-RU" sz="1600" spc="-1" strike="noStrike">
                <a:solidFill>
                  <a:srgbClr val="73f9cf"/>
                </a:solidFill>
                <a:latin typeface="Montserrat"/>
              </a:rPr>
              <a:t>Фамилия</a:t>
            </a:r>
            <a:endParaRPr b="0" lang="ru-RU" sz="1600" spc="-1" strike="noStrike">
              <a:solidFill>
                <a:srgbClr val="f2f2f2"/>
              </a:solidFill>
              <a:latin typeface="Montserrat"/>
            </a:endParaRPr>
          </a:p>
        </p:txBody>
      </p:sp>
      <p:sp>
        <p:nvSpPr>
          <p:cNvPr id="340" name="PlaceHolder 15"/>
          <p:cNvSpPr>
            <a:spLocks noGrp="1"/>
          </p:cNvSpPr>
          <p:nvPr>
            <p:ph type="body"/>
          </p:nvPr>
        </p:nvSpPr>
        <p:spPr>
          <a:xfrm>
            <a:off x="5191200" y="4192200"/>
            <a:ext cx="1843200" cy="1576080"/>
          </a:xfrm>
          <a:prstGeom prst="rect">
            <a:avLst/>
          </a:prstGeom>
          <a:noFill/>
          <a:ln w="0">
            <a:noFill/>
          </a:ln>
        </p:spPr>
        <p:txBody>
          <a:bodyPr anchor="t">
            <a:normAutofit/>
          </a:bodyPr>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Роль в команде</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en-US" sz="1400" spc="-1" strike="noStrike">
                <a:solidFill>
                  <a:srgbClr val="f2f2f2"/>
                </a:solidFill>
                <a:latin typeface="Montserrat"/>
              </a:rPr>
              <a:t>Telegram</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Номер</a:t>
            </a:r>
            <a:endParaRPr b="0" lang="ru-RU" sz="1400" spc="-1" strike="noStrike">
              <a:solidFill>
                <a:srgbClr val="f2f2f2"/>
              </a:solidFill>
              <a:latin typeface="Montserrat"/>
            </a:endParaRPr>
          </a:p>
        </p:txBody>
      </p:sp>
      <p:sp>
        <p:nvSpPr>
          <p:cNvPr id="341" name="PlaceHolder 16"/>
          <p:cNvSpPr>
            <a:spLocks noGrp="1"/>
          </p:cNvSpPr>
          <p:nvPr>
            <p:ph type="body"/>
          </p:nvPr>
        </p:nvSpPr>
        <p:spPr>
          <a:xfrm>
            <a:off x="7366680" y="3478680"/>
            <a:ext cx="1843200" cy="228960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Имя </a:t>
            </a:r>
            <a:endParaRPr b="0" lang="ru-RU" sz="1600" spc="-1" strike="noStrike">
              <a:solidFill>
                <a:srgbClr val="f2f2f2"/>
              </a:solidFill>
              <a:latin typeface="Montserrat"/>
            </a:endParaRPr>
          </a:p>
          <a:p>
            <a:pPr algn="ctr">
              <a:lnSpc>
                <a:spcPct val="90000"/>
              </a:lnSpc>
              <a:spcBef>
                <a:spcPts val="632"/>
              </a:spcBef>
              <a:buNone/>
              <a:tabLst>
                <a:tab algn="l" pos="0"/>
              </a:tabLst>
            </a:pPr>
            <a:r>
              <a:rPr b="1" lang="ru-RU" sz="1600" spc="-1" strike="noStrike">
                <a:solidFill>
                  <a:srgbClr val="73f9cf"/>
                </a:solidFill>
                <a:latin typeface="Montserrat"/>
              </a:rPr>
              <a:t>Фамилия</a:t>
            </a:r>
            <a:endParaRPr b="0" lang="ru-RU" sz="1600" spc="-1" strike="noStrike">
              <a:solidFill>
                <a:srgbClr val="f2f2f2"/>
              </a:solidFill>
              <a:latin typeface="Montserrat"/>
            </a:endParaRPr>
          </a:p>
        </p:txBody>
      </p:sp>
      <p:sp>
        <p:nvSpPr>
          <p:cNvPr id="342" name="PlaceHolder 17"/>
          <p:cNvSpPr>
            <a:spLocks noGrp="1"/>
          </p:cNvSpPr>
          <p:nvPr>
            <p:ph type="body"/>
          </p:nvPr>
        </p:nvSpPr>
        <p:spPr>
          <a:xfrm>
            <a:off x="7366680" y="4192200"/>
            <a:ext cx="1843200" cy="1576080"/>
          </a:xfrm>
          <a:prstGeom prst="rect">
            <a:avLst/>
          </a:prstGeom>
          <a:noFill/>
          <a:ln w="0">
            <a:noFill/>
          </a:ln>
        </p:spPr>
        <p:txBody>
          <a:bodyPr anchor="t">
            <a:normAutofit/>
          </a:bodyPr>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Роль в команде</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en-US" sz="1400" spc="-1" strike="noStrike">
                <a:solidFill>
                  <a:srgbClr val="f2f2f2"/>
                </a:solidFill>
                <a:latin typeface="Montserrat"/>
              </a:rPr>
              <a:t>Telegram</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Номер</a:t>
            </a:r>
            <a:endParaRPr b="0" lang="ru-RU" sz="1400" spc="-1" strike="noStrike">
              <a:solidFill>
                <a:srgbClr val="f2f2f2"/>
              </a:solidFill>
              <a:latin typeface="Montserrat"/>
            </a:endParaRPr>
          </a:p>
        </p:txBody>
      </p:sp>
      <p:sp>
        <p:nvSpPr>
          <p:cNvPr id="343" name="PlaceHolder 18"/>
          <p:cNvSpPr>
            <a:spLocks noGrp="1"/>
          </p:cNvSpPr>
          <p:nvPr>
            <p:ph type="body"/>
          </p:nvPr>
        </p:nvSpPr>
        <p:spPr>
          <a:xfrm>
            <a:off x="9542160" y="3478680"/>
            <a:ext cx="1843200" cy="228960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Имя </a:t>
            </a:r>
            <a:endParaRPr b="0" lang="ru-RU" sz="1600" spc="-1" strike="noStrike">
              <a:solidFill>
                <a:srgbClr val="f2f2f2"/>
              </a:solidFill>
              <a:latin typeface="Montserrat"/>
            </a:endParaRPr>
          </a:p>
          <a:p>
            <a:pPr algn="ctr">
              <a:lnSpc>
                <a:spcPct val="90000"/>
              </a:lnSpc>
              <a:spcBef>
                <a:spcPts val="632"/>
              </a:spcBef>
              <a:buNone/>
              <a:tabLst>
                <a:tab algn="l" pos="0"/>
              </a:tabLst>
            </a:pPr>
            <a:r>
              <a:rPr b="1" lang="ru-RU" sz="1600" spc="-1" strike="noStrike">
                <a:solidFill>
                  <a:srgbClr val="73f9cf"/>
                </a:solidFill>
                <a:latin typeface="Montserrat"/>
              </a:rPr>
              <a:t>Фамилия</a:t>
            </a:r>
            <a:endParaRPr b="0" lang="ru-RU" sz="1600" spc="-1" strike="noStrike">
              <a:solidFill>
                <a:srgbClr val="f2f2f2"/>
              </a:solidFill>
              <a:latin typeface="Montserrat"/>
            </a:endParaRPr>
          </a:p>
        </p:txBody>
      </p:sp>
      <p:sp>
        <p:nvSpPr>
          <p:cNvPr id="344" name="PlaceHolder 19"/>
          <p:cNvSpPr>
            <a:spLocks noGrp="1"/>
          </p:cNvSpPr>
          <p:nvPr>
            <p:ph type="body"/>
          </p:nvPr>
        </p:nvSpPr>
        <p:spPr>
          <a:xfrm>
            <a:off x="9542160" y="4192200"/>
            <a:ext cx="1843200" cy="1576080"/>
          </a:xfrm>
          <a:prstGeom prst="rect">
            <a:avLst/>
          </a:prstGeom>
          <a:noFill/>
          <a:ln w="0">
            <a:noFill/>
          </a:ln>
        </p:spPr>
        <p:txBody>
          <a:bodyPr anchor="t">
            <a:normAutofit/>
          </a:bodyPr>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Роль в команде</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en-US" sz="1400" spc="-1" strike="noStrike">
                <a:solidFill>
                  <a:srgbClr val="f2f2f2"/>
                </a:solidFill>
                <a:latin typeface="Montserrat"/>
              </a:rPr>
              <a:t>Telegram</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Номер</a:t>
            </a:r>
            <a:endParaRPr b="0" lang="ru-RU" sz="1400" spc="-1" strike="noStrike">
              <a:solidFill>
                <a:srgbClr val="f2f2f2"/>
              </a:solidFill>
              <a:latin typeface="Montserrat"/>
            </a:endParaRPr>
          </a:p>
        </p:txBody>
      </p:sp>
      <p:grpSp>
        <p:nvGrpSpPr>
          <p:cNvPr id="345" name="Группа 55"/>
          <p:cNvGrpSpPr/>
          <p:nvPr/>
        </p:nvGrpSpPr>
        <p:grpSpPr>
          <a:xfrm>
            <a:off x="122040" y="478080"/>
            <a:ext cx="12136680" cy="391320"/>
            <a:chOff x="122040" y="478080"/>
            <a:chExt cx="12136680" cy="391320"/>
          </a:xfrm>
        </p:grpSpPr>
        <p:sp>
          <p:nvSpPr>
            <p:cNvPr id="346" name="Прямая соединительная линия 56"/>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347" name="Группа 57"/>
            <p:cNvGrpSpPr/>
            <p:nvPr/>
          </p:nvGrpSpPr>
          <p:grpSpPr>
            <a:xfrm>
              <a:off x="954000" y="511560"/>
              <a:ext cx="774720" cy="217800"/>
              <a:chOff x="954000" y="511560"/>
              <a:chExt cx="774720" cy="217800"/>
            </a:xfrm>
          </p:grpSpPr>
          <p:sp>
            <p:nvSpPr>
              <p:cNvPr id="348" name="Полилиния: фигура 59"/>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349" name="Полилиния: фигура 60"/>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350" name="Полилиния: фигура 61"/>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351" name="Полилиния: фигура 62"/>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352" name="Полилиния: фигура 63"/>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353" name="Полилиния: фигура 64"/>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354" name="Полилиния: фигура 65"/>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355" name="Полилиния: фигура 66"/>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356" name="Полилиния: фигура 67"/>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357" name="Полилиния: фигура 68"/>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358" name="Полилиния: фигура 69"/>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359" name="Полилиния: фигура 70"/>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360" name="Полилиния: фигура 71"/>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361" name="Полилиния: фигура 72"/>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362" name="Полилиния: фигура 73"/>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363" name="Полилиния: фигура 74"/>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364" name="Полилиния: фигура 75"/>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365" name="Полилиния: фигура 76"/>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366" name="Полилиния: фигура 77"/>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367" name="Полилиния: фигура 78"/>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368" name="Полилиния: фигура 79"/>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369" name="Полилиния: фигура 80"/>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370" name="Полилиния: фигура 81"/>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371" name="Полилиния: фигура 82"/>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372" name="Полилиния: фигура 83"/>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373" name="Полилиния: фигура 84"/>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374" name="Полилиния: фигура 85"/>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375" name="Полилиния: фигура 58"/>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376" name="Овал 8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413" name="Группа 12"/>
          <p:cNvGrpSpPr/>
          <p:nvPr/>
        </p:nvGrpSpPr>
        <p:grpSpPr>
          <a:xfrm>
            <a:off x="122040" y="478080"/>
            <a:ext cx="12136680" cy="391320"/>
            <a:chOff x="122040" y="478080"/>
            <a:chExt cx="12136680" cy="391320"/>
          </a:xfrm>
        </p:grpSpPr>
        <p:sp>
          <p:nvSpPr>
            <p:cNvPr id="414"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415" name="Группа 15"/>
            <p:cNvGrpSpPr/>
            <p:nvPr/>
          </p:nvGrpSpPr>
          <p:grpSpPr>
            <a:xfrm>
              <a:off x="954000" y="511560"/>
              <a:ext cx="774720" cy="217800"/>
              <a:chOff x="954000" y="511560"/>
              <a:chExt cx="774720" cy="217800"/>
            </a:xfrm>
          </p:grpSpPr>
          <p:sp>
            <p:nvSpPr>
              <p:cNvPr id="416"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417"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418"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419"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420"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421"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422"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423"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424"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425"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426"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427"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428"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429"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430"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431"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432"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433"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434"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435"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436"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437"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438"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439"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440"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441"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442"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443"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444"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445" name="Рисунок 2" descr=""/>
          <p:cNvPicPr/>
          <p:nvPr/>
        </p:nvPicPr>
        <p:blipFill>
          <a:blip r:embed="rId2"/>
          <a:stretch/>
        </p:blipFill>
        <p:spPr>
          <a:xfrm>
            <a:off x="0" y="0"/>
            <a:ext cx="12191760" cy="6857640"/>
          </a:xfrm>
          <a:prstGeom prst="rect">
            <a:avLst/>
          </a:prstGeom>
          <a:ln w="0">
            <a:noFill/>
          </a:ln>
        </p:spPr>
      </p:pic>
      <p:sp>
        <p:nvSpPr>
          <p:cNvPr id="446" name="PlaceHolder 1"/>
          <p:cNvSpPr>
            <a:spLocks noGrp="1"/>
          </p:cNvSpPr>
          <p:nvPr>
            <p:ph type="dt" idx="10"/>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447" name="PlaceHolder 2"/>
          <p:cNvSpPr>
            <a:spLocks noGrp="1"/>
          </p:cNvSpPr>
          <p:nvPr>
            <p:ph type="ftr" idx="11"/>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448" name="PlaceHolder 3"/>
          <p:cNvSpPr>
            <a:spLocks noGrp="1"/>
          </p:cNvSpPr>
          <p:nvPr>
            <p:ph type="sldNum" idx="12"/>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8C8E0541-6F5D-4E24-83EC-0671C28FE53B}"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449" name="PlaceHolder 4"/>
          <p:cNvSpPr>
            <a:spLocks noGrp="1"/>
          </p:cNvSpPr>
          <p:nvPr>
            <p:ph type="body"/>
          </p:nvPr>
        </p:nvSpPr>
        <p:spPr>
          <a:xfrm>
            <a:off x="1873440" y="1222560"/>
            <a:ext cx="3866400" cy="423360"/>
          </a:xfrm>
          <a:prstGeom prst="rect">
            <a:avLst/>
          </a:prstGeom>
          <a:noFill/>
          <a:ln w="0">
            <a:noFill/>
          </a:ln>
        </p:spPr>
        <p:txBody>
          <a:bodyPr anchor="t">
            <a:noAutofit/>
          </a:bodyPr>
          <a:p>
            <a:pPr>
              <a:lnSpc>
                <a:spcPct val="90000"/>
              </a:lnSpc>
              <a:spcBef>
                <a:spcPts val="632"/>
              </a:spcBef>
              <a:buNone/>
              <a:tabLst>
                <a:tab algn="l" pos="0"/>
              </a:tabLst>
            </a:pPr>
            <a:r>
              <a:rPr b="1" lang="ru-RU" sz="1600" spc="-1" strike="noStrike">
                <a:solidFill>
                  <a:srgbClr val="73f9cf"/>
                </a:solidFill>
                <a:latin typeface="Montserrat"/>
              </a:rPr>
              <a:t>Заголовок</a:t>
            </a:r>
            <a:endParaRPr b="0" lang="ru-RU" sz="1600" spc="-1" strike="noStrike">
              <a:solidFill>
                <a:srgbClr val="f2f2f2"/>
              </a:solidFill>
              <a:latin typeface="Montserrat"/>
            </a:endParaRPr>
          </a:p>
        </p:txBody>
      </p:sp>
      <p:sp>
        <p:nvSpPr>
          <p:cNvPr id="450" name="PlaceHolder 5"/>
          <p:cNvSpPr>
            <a:spLocks noGrp="1"/>
          </p:cNvSpPr>
          <p:nvPr>
            <p:ph type="body"/>
          </p:nvPr>
        </p:nvSpPr>
        <p:spPr>
          <a:xfrm>
            <a:off x="1873440" y="1790280"/>
            <a:ext cx="3866400" cy="671760"/>
          </a:xfrm>
          <a:prstGeom prst="rect">
            <a:avLst/>
          </a:prstGeom>
          <a:noFill/>
          <a:ln w="0">
            <a:noFill/>
          </a:ln>
        </p:spPr>
        <p:txBody>
          <a:bodyPr anchor="t">
            <a:normAutofit/>
          </a:bodyPr>
          <a:p>
            <a:pPr lvl="1" marL="434160" indent="-144720">
              <a:lnSpc>
                <a:spcPct val="90000"/>
              </a:lnSpc>
              <a:spcBef>
                <a:spcPts val="317"/>
              </a:spcBef>
              <a:buClr>
                <a:srgbClr val="f2f2f2"/>
              </a:buClr>
              <a:buFont typeface="Arial"/>
              <a:buChar char="•"/>
            </a:pPr>
            <a:r>
              <a:rPr b="0" lang="ru-RU" sz="1400" spc="-1" strike="noStrike">
                <a:solidFill>
                  <a:srgbClr val="f2f2f2"/>
                </a:solidFill>
                <a:latin typeface="Montserrat"/>
              </a:rPr>
              <a:t>Описание</a:t>
            </a:r>
            <a:endParaRPr b="0" lang="ru-RU" sz="1400" spc="-1" strike="noStrike">
              <a:solidFill>
                <a:srgbClr val="f2f2f2"/>
              </a:solidFill>
              <a:latin typeface="Montserrat"/>
            </a:endParaRPr>
          </a:p>
        </p:txBody>
      </p:sp>
      <p:sp>
        <p:nvSpPr>
          <p:cNvPr id="451" name="PlaceHolder 6"/>
          <p:cNvSpPr>
            <a:spLocks noGrp="1"/>
          </p:cNvSpPr>
          <p:nvPr>
            <p:ph type="body"/>
          </p:nvPr>
        </p:nvSpPr>
        <p:spPr>
          <a:xfrm>
            <a:off x="1854360" y="2826720"/>
            <a:ext cx="3866400" cy="403560"/>
          </a:xfrm>
          <a:prstGeom prst="rect">
            <a:avLst/>
          </a:prstGeom>
          <a:noFill/>
          <a:ln w="0">
            <a:noFill/>
          </a:ln>
        </p:spPr>
        <p:txBody>
          <a:bodyPr anchor="t">
            <a:noAutofit/>
          </a:bodyPr>
          <a:p>
            <a:pPr>
              <a:lnSpc>
                <a:spcPct val="90000"/>
              </a:lnSpc>
              <a:spcBef>
                <a:spcPts val="632"/>
              </a:spcBef>
              <a:buNone/>
              <a:tabLst>
                <a:tab algn="l" pos="0"/>
              </a:tabLst>
            </a:pPr>
            <a:r>
              <a:rPr b="1" lang="ru-RU" sz="1600" spc="-1" strike="noStrike">
                <a:solidFill>
                  <a:srgbClr val="73f9cf"/>
                </a:solidFill>
                <a:latin typeface="Montserrat"/>
              </a:rPr>
              <a:t>Заголовок</a:t>
            </a:r>
            <a:endParaRPr b="0" lang="ru-RU" sz="1600" spc="-1" strike="noStrike">
              <a:solidFill>
                <a:srgbClr val="f2f2f2"/>
              </a:solidFill>
              <a:latin typeface="Montserrat"/>
            </a:endParaRPr>
          </a:p>
        </p:txBody>
      </p:sp>
      <p:sp>
        <p:nvSpPr>
          <p:cNvPr id="452" name="PlaceHolder 7"/>
          <p:cNvSpPr>
            <a:spLocks noGrp="1"/>
          </p:cNvSpPr>
          <p:nvPr>
            <p:ph type="body"/>
          </p:nvPr>
        </p:nvSpPr>
        <p:spPr>
          <a:xfrm>
            <a:off x="1854360" y="3374280"/>
            <a:ext cx="3866400" cy="671760"/>
          </a:xfrm>
          <a:prstGeom prst="rect">
            <a:avLst/>
          </a:prstGeom>
          <a:noFill/>
          <a:ln w="0">
            <a:noFill/>
          </a:ln>
        </p:spPr>
        <p:txBody>
          <a:bodyPr anchor="t">
            <a:normAutofit/>
          </a:bodyPr>
          <a:p>
            <a:pPr lvl="1" marL="434160" indent="-144720">
              <a:lnSpc>
                <a:spcPct val="90000"/>
              </a:lnSpc>
              <a:spcBef>
                <a:spcPts val="317"/>
              </a:spcBef>
              <a:buClr>
                <a:srgbClr val="f2f2f2"/>
              </a:buClr>
              <a:buFont typeface="Arial"/>
              <a:buChar char="•"/>
            </a:pPr>
            <a:r>
              <a:rPr b="0" lang="ru-RU" sz="1400" spc="-1" strike="noStrike">
                <a:solidFill>
                  <a:srgbClr val="f2f2f2"/>
                </a:solidFill>
                <a:latin typeface="Montserrat"/>
              </a:rPr>
              <a:t>Описание</a:t>
            </a:r>
            <a:endParaRPr b="0" lang="ru-RU" sz="1400" spc="-1" strike="noStrike">
              <a:solidFill>
                <a:srgbClr val="f2f2f2"/>
              </a:solidFill>
              <a:latin typeface="Montserrat"/>
            </a:endParaRPr>
          </a:p>
        </p:txBody>
      </p:sp>
      <p:sp>
        <p:nvSpPr>
          <p:cNvPr id="453" name="PlaceHolder 8"/>
          <p:cNvSpPr>
            <a:spLocks noGrp="1"/>
          </p:cNvSpPr>
          <p:nvPr>
            <p:ph type="body"/>
          </p:nvPr>
        </p:nvSpPr>
        <p:spPr>
          <a:xfrm>
            <a:off x="1854360" y="4410720"/>
            <a:ext cx="3866400" cy="403560"/>
          </a:xfrm>
          <a:prstGeom prst="rect">
            <a:avLst/>
          </a:prstGeom>
          <a:noFill/>
          <a:ln w="0">
            <a:noFill/>
          </a:ln>
        </p:spPr>
        <p:txBody>
          <a:bodyPr anchor="t">
            <a:noAutofit/>
          </a:bodyPr>
          <a:p>
            <a:pPr>
              <a:lnSpc>
                <a:spcPct val="90000"/>
              </a:lnSpc>
              <a:spcBef>
                <a:spcPts val="632"/>
              </a:spcBef>
              <a:buNone/>
              <a:tabLst>
                <a:tab algn="l" pos="0"/>
              </a:tabLst>
            </a:pPr>
            <a:r>
              <a:rPr b="1" lang="ru-RU" sz="1600" spc="-1" strike="noStrike">
                <a:solidFill>
                  <a:srgbClr val="73f9cf"/>
                </a:solidFill>
                <a:latin typeface="Montserrat"/>
              </a:rPr>
              <a:t>Заголовок</a:t>
            </a:r>
            <a:endParaRPr b="0" lang="ru-RU" sz="1600" spc="-1" strike="noStrike">
              <a:solidFill>
                <a:srgbClr val="f2f2f2"/>
              </a:solidFill>
              <a:latin typeface="Montserrat"/>
            </a:endParaRPr>
          </a:p>
        </p:txBody>
      </p:sp>
      <p:sp>
        <p:nvSpPr>
          <p:cNvPr id="454" name="PlaceHolder 9"/>
          <p:cNvSpPr>
            <a:spLocks noGrp="1"/>
          </p:cNvSpPr>
          <p:nvPr>
            <p:ph type="body"/>
          </p:nvPr>
        </p:nvSpPr>
        <p:spPr>
          <a:xfrm>
            <a:off x="1854360" y="4958640"/>
            <a:ext cx="3866400" cy="671760"/>
          </a:xfrm>
          <a:prstGeom prst="rect">
            <a:avLst/>
          </a:prstGeom>
          <a:noFill/>
          <a:ln w="0">
            <a:noFill/>
          </a:ln>
        </p:spPr>
        <p:txBody>
          <a:bodyPr anchor="t">
            <a:normAutofit/>
          </a:bodyPr>
          <a:p>
            <a:pPr lvl="1" marL="434160" indent="-144720">
              <a:lnSpc>
                <a:spcPct val="90000"/>
              </a:lnSpc>
              <a:spcBef>
                <a:spcPts val="317"/>
              </a:spcBef>
              <a:buClr>
                <a:srgbClr val="f2f2f2"/>
              </a:buClr>
              <a:buFont typeface="Arial"/>
              <a:buChar char="•"/>
            </a:pPr>
            <a:r>
              <a:rPr b="0" lang="ru-RU" sz="1400" spc="-1" strike="noStrike">
                <a:solidFill>
                  <a:srgbClr val="f2f2f2"/>
                </a:solidFill>
                <a:latin typeface="Montserrat"/>
              </a:rPr>
              <a:t>Описание</a:t>
            </a:r>
            <a:endParaRPr b="0" lang="ru-RU" sz="1400" spc="-1" strike="noStrike">
              <a:solidFill>
                <a:srgbClr val="f2f2f2"/>
              </a:solidFill>
              <a:latin typeface="Montserrat"/>
            </a:endParaRPr>
          </a:p>
        </p:txBody>
      </p:sp>
      <p:sp>
        <p:nvSpPr>
          <p:cNvPr id="455" name="PlaceHolder 10"/>
          <p:cNvSpPr>
            <a:spLocks noGrp="1"/>
          </p:cNvSpPr>
          <p:nvPr>
            <p:ph type="body"/>
          </p:nvPr>
        </p:nvSpPr>
        <p:spPr>
          <a:xfrm>
            <a:off x="7546680" y="1222560"/>
            <a:ext cx="3866400" cy="423360"/>
          </a:xfrm>
          <a:prstGeom prst="rect">
            <a:avLst/>
          </a:prstGeom>
          <a:noFill/>
          <a:ln w="0">
            <a:noFill/>
          </a:ln>
        </p:spPr>
        <p:txBody>
          <a:bodyPr anchor="t">
            <a:noAutofit/>
          </a:bodyPr>
          <a:p>
            <a:pPr>
              <a:lnSpc>
                <a:spcPct val="90000"/>
              </a:lnSpc>
              <a:spcBef>
                <a:spcPts val="632"/>
              </a:spcBef>
              <a:buNone/>
              <a:tabLst>
                <a:tab algn="l" pos="0"/>
              </a:tabLst>
            </a:pPr>
            <a:r>
              <a:rPr b="1" lang="ru-RU" sz="1600" spc="-1" strike="noStrike">
                <a:solidFill>
                  <a:srgbClr val="73f9cf"/>
                </a:solidFill>
                <a:latin typeface="Montserrat"/>
              </a:rPr>
              <a:t>Заголовок</a:t>
            </a:r>
            <a:endParaRPr b="0" lang="ru-RU" sz="1600" spc="-1" strike="noStrike">
              <a:solidFill>
                <a:srgbClr val="f2f2f2"/>
              </a:solidFill>
              <a:latin typeface="Montserrat"/>
            </a:endParaRPr>
          </a:p>
        </p:txBody>
      </p:sp>
      <p:sp>
        <p:nvSpPr>
          <p:cNvPr id="456" name="PlaceHolder 11"/>
          <p:cNvSpPr>
            <a:spLocks noGrp="1"/>
          </p:cNvSpPr>
          <p:nvPr>
            <p:ph type="body"/>
          </p:nvPr>
        </p:nvSpPr>
        <p:spPr>
          <a:xfrm>
            <a:off x="7546680" y="1790280"/>
            <a:ext cx="3866400" cy="671760"/>
          </a:xfrm>
          <a:prstGeom prst="rect">
            <a:avLst/>
          </a:prstGeom>
          <a:noFill/>
          <a:ln w="0">
            <a:noFill/>
          </a:ln>
        </p:spPr>
        <p:txBody>
          <a:bodyPr anchor="t">
            <a:normAutofit/>
          </a:bodyPr>
          <a:p>
            <a:pPr lvl="1" marL="434160" indent="-144720">
              <a:lnSpc>
                <a:spcPct val="90000"/>
              </a:lnSpc>
              <a:spcBef>
                <a:spcPts val="317"/>
              </a:spcBef>
              <a:buClr>
                <a:srgbClr val="f2f2f2"/>
              </a:buClr>
              <a:buFont typeface="Arial"/>
              <a:buChar char="•"/>
            </a:pPr>
            <a:r>
              <a:rPr b="0" lang="ru-RU" sz="1400" spc="-1" strike="noStrike">
                <a:solidFill>
                  <a:srgbClr val="f2f2f2"/>
                </a:solidFill>
                <a:latin typeface="Montserrat"/>
              </a:rPr>
              <a:t>Описание</a:t>
            </a:r>
            <a:endParaRPr b="0" lang="ru-RU" sz="1400" spc="-1" strike="noStrike">
              <a:solidFill>
                <a:srgbClr val="f2f2f2"/>
              </a:solidFill>
              <a:latin typeface="Montserrat"/>
            </a:endParaRPr>
          </a:p>
        </p:txBody>
      </p:sp>
      <p:sp>
        <p:nvSpPr>
          <p:cNvPr id="457" name="PlaceHolder 12"/>
          <p:cNvSpPr>
            <a:spLocks noGrp="1"/>
          </p:cNvSpPr>
          <p:nvPr>
            <p:ph type="body"/>
          </p:nvPr>
        </p:nvSpPr>
        <p:spPr>
          <a:xfrm>
            <a:off x="7527240" y="2826720"/>
            <a:ext cx="3866400" cy="403560"/>
          </a:xfrm>
          <a:prstGeom prst="rect">
            <a:avLst/>
          </a:prstGeom>
          <a:noFill/>
          <a:ln w="0">
            <a:noFill/>
          </a:ln>
        </p:spPr>
        <p:txBody>
          <a:bodyPr anchor="t">
            <a:noAutofit/>
          </a:bodyPr>
          <a:p>
            <a:pPr>
              <a:lnSpc>
                <a:spcPct val="90000"/>
              </a:lnSpc>
              <a:spcBef>
                <a:spcPts val="632"/>
              </a:spcBef>
              <a:buNone/>
              <a:tabLst>
                <a:tab algn="l" pos="0"/>
              </a:tabLst>
            </a:pPr>
            <a:r>
              <a:rPr b="1" lang="ru-RU" sz="1600" spc="-1" strike="noStrike">
                <a:solidFill>
                  <a:srgbClr val="73f9cf"/>
                </a:solidFill>
                <a:latin typeface="Montserrat"/>
              </a:rPr>
              <a:t>Заголовок</a:t>
            </a:r>
            <a:endParaRPr b="0" lang="ru-RU" sz="1600" spc="-1" strike="noStrike">
              <a:solidFill>
                <a:srgbClr val="f2f2f2"/>
              </a:solidFill>
              <a:latin typeface="Montserrat"/>
            </a:endParaRPr>
          </a:p>
        </p:txBody>
      </p:sp>
      <p:sp>
        <p:nvSpPr>
          <p:cNvPr id="458" name="PlaceHolder 13"/>
          <p:cNvSpPr>
            <a:spLocks noGrp="1"/>
          </p:cNvSpPr>
          <p:nvPr>
            <p:ph type="body"/>
          </p:nvPr>
        </p:nvSpPr>
        <p:spPr>
          <a:xfrm>
            <a:off x="7527240" y="3374280"/>
            <a:ext cx="3866400" cy="671760"/>
          </a:xfrm>
          <a:prstGeom prst="rect">
            <a:avLst/>
          </a:prstGeom>
          <a:noFill/>
          <a:ln w="0">
            <a:noFill/>
          </a:ln>
        </p:spPr>
        <p:txBody>
          <a:bodyPr anchor="t">
            <a:normAutofit/>
          </a:bodyPr>
          <a:p>
            <a:pPr lvl="1" marL="434160" indent="-144720">
              <a:lnSpc>
                <a:spcPct val="90000"/>
              </a:lnSpc>
              <a:spcBef>
                <a:spcPts val="317"/>
              </a:spcBef>
              <a:buClr>
                <a:srgbClr val="f2f2f2"/>
              </a:buClr>
              <a:buFont typeface="Arial"/>
              <a:buChar char="•"/>
            </a:pPr>
            <a:r>
              <a:rPr b="0" lang="ru-RU" sz="1400" spc="-1" strike="noStrike">
                <a:solidFill>
                  <a:srgbClr val="f2f2f2"/>
                </a:solidFill>
                <a:latin typeface="Montserrat"/>
              </a:rPr>
              <a:t>Описание</a:t>
            </a:r>
            <a:endParaRPr b="0" lang="ru-RU" sz="1400" spc="-1" strike="noStrike">
              <a:solidFill>
                <a:srgbClr val="f2f2f2"/>
              </a:solidFill>
              <a:latin typeface="Montserrat"/>
            </a:endParaRPr>
          </a:p>
        </p:txBody>
      </p:sp>
      <p:sp>
        <p:nvSpPr>
          <p:cNvPr id="459" name="PlaceHolder 14"/>
          <p:cNvSpPr>
            <a:spLocks noGrp="1"/>
          </p:cNvSpPr>
          <p:nvPr>
            <p:ph type="body"/>
          </p:nvPr>
        </p:nvSpPr>
        <p:spPr>
          <a:xfrm>
            <a:off x="7527240" y="4410720"/>
            <a:ext cx="3866400" cy="403560"/>
          </a:xfrm>
          <a:prstGeom prst="rect">
            <a:avLst/>
          </a:prstGeom>
          <a:noFill/>
          <a:ln w="0">
            <a:noFill/>
          </a:ln>
        </p:spPr>
        <p:txBody>
          <a:bodyPr anchor="t">
            <a:noAutofit/>
          </a:bodyPr>
          <a:p>
            <a:pPr>
              <a:lnSpc>
                <a:spcPct val="90000"/>
              </a:lnSpc>
              <a:spcBef>
                <a:spcPts val="632"/>
              </a:spcBef>
              <a:buNone/>
              <a:tabLst>
                <a:tab algn="l" pos="0"/>
              </a:tabLst>
            </a:pPr>
            <a:r>
              <a:rPr b="1" lang="ru-RU" sz="1600" spc="-1" strike="noStrike">
                <a:solidFill>
                  <a:srgbClr val="73f9cf"/>
                </a:solidFill>
                <a:latin typeface="Montserrat"/>
              </a:rPr>
              <a:t>Заголовок</a:t>
            </a:r>
            <a:endParaRPr b="0" lang="ru-RU" sz="1600" spc="-1" strike="noStrike">
              <a:solidFill>
                <a:srgbClr val="f2f2f2"/>
              </a:solidFill>
              <a:latin typeface="Montserrat"/>
            </a:endParaRPr>
          </a:p>
        </p:txBody>
      </p:sp>
      <p:sp>
        <p:nvSpPr>
          <p:cNvPr id="460" name="PlaceHolder 15"/>
          <p:cNvSpPr>
            <a:spLocks noGrp="1"/>
          </p:cNvSpPr>
          <p:nvPr>
            <p:ph type="body"/>
          </p:nvPr>
        </p:nvSpPr>
        <p:spPr>
          <a:xfrm>
            <a:off x="7527240" y="4958640"/>
            <a:ext cx="3866400" cy="671760"/>
          </a:xfrm>
          <a:prstGeom prst="rect">
            <a:avLst/>
          </a:prstGeom>
          <a:noFill/>
          <a:ln w="0">
            <a:noFill/>
          </a:ln>
        </p:spPr>
        <p:txBody>
          <a:bodyPr anchor="t">
            <a:normAutofit/>
          </a:bodyPr>
          <a:p>
            <a:pPr lvl="1" marL="434160" indent="-144720">
              <a:lnSpc>
                <a:spcPct val="90000"/>
              </a:lnSpc>
              <a:spcBef>
                <a:spcPts val="317"/>
              </a:spcBef>
              <a:buClr>
                <a:srgbClr val="f2f2f2"/>
              </a:buClr>
              <a:buFont typeface="Arial"/>
              <a:buChar char="•"/>
            </a:pPr>
            <a:r>
              <a:rPr b="0" lang="ru-RU" sz="1400" spc="-1" strike="noStrike">
                <a:solidFill>
                  <a:srgbClr val="f2f2f2"/>
                </a:solidFill>
                <a:latin typeface="Montserrat"/>
              </a:rPr>
              <a:t>Описание</a:t>
            </a:r>
            <a:endParaRPr b="0" lang="ru-RU" sz="1400" spc="-1" strike="noStrike">
              <a:solidFill>
                <a:srgbClr val="f2f2f2"/>
              </a:solidFill>
              <a:latin typeface="Montserrat"/>
            </a:endParaRPr>
          </a:p>
        </p:txBody>
      </p:sp>
      <p:sp>
        <p:nvSpPr>
          <p:cNvPr id="461" name="PlaceHolder 16"/>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462" name="PlaceHolder 17"/>
          <p:cNvSpPr>
            <a:spLocks noGrp="1"/>
          </p:cNvSpPr>
          <p:nvPr>
            <p:ph type="body"/>
          </p:nvPr>
        </p:nvSpPr>
        <p:spPr>
          <a:xfrm>
            <a:off x="778320" y="1188000"/>
            <a:ext cx="770760" cy="423360"/>
          </a:xfrm>
          <a:prstGeom prst="rect">
            <a:avLst/>
          </a:prstGeom>
          <a:noFill/>
          <a:ln w="0">
            <a:noFill/>
          </a:ln>
        </p:spPr>
        <p:txBody>
          <a:bodyPr anchor="t">
            <a:noAutofit/>
          </a:bodyPr>
          <a:p>
            <a:pPr>
              <a:lnSpc>
                <a:spcPct val="90000"/>
              </a:lnSpc>
              <a:spcBef>
                <a:spcPts val="632"/>
              </a:spcBef>
              <a:buNone/>
              <a:tabLst>
                <a:tab algn="l" pos="0"/>
              </a:tabLst>
            </a:pPr>
            <a:r>
              <a:rPr b="0" lang="ru-RU" sz="2800" spc="-1" strike="noStrike">
                <a:solidFill>
                  <a:srgbClr val="73f9cf"/>
                </a:solidFill>
                <a:latin typeface="Montserrat"/>
              </a:rPr>
              <a:t>01</a:t>
            </a:r>
            <a:endParaRPr b="0" lang="ru-RU" sz="2800" spc="-1" strike="noStrike">
              <a:solidFill>
                <a:srgbClr val="f2f2f2"/>
              </a:solidFill>
              <a:latin typeface="Montserrat"/>
            </a:endParaRPr>
          </a:p>
        </p:txBody>
      </p:sp>
      <p:sp>
        <p:nvSpPr>
          <p:cNvPr id="463" name="PlaceHolder 18"/>
          <p:cNvSpPr>
            <a:spLocks noGrp="1"/>
          </p:cNvSpPr>
          <p:nvPr>
            <p:ph type="body"/>
          </p:nvPr>
        </p:nvSpPr>
        <p:spPr>
          <a:xfrm>
            <a:off x="759240" y="2791800"/>
            <a:ext cx="770760" cy="403560"/>
          </a:xfrm>
          <a:prstGeom prst="rect">
            <a:avLst/>
          </a:prstGeom>
          <a:noFill/>
          <a:ln w="0">
            <a:noFill/>
          </a:ln>
        </p:spPr>
        <p:txBody>
          <a:bodyPr anchor="t">
            <a:noAutofit/>
          </a:bodyPr>
          <a:p>
            <a:pPr>
              <a:lnSpc>
                <a:spcPct val="90000"/>
              </a:lnSpc>
              <a:spcBef>
                <a:spcPts val="632"/>
              </a:spcBef>
              <a:buNone/>
              <a:tabLst>
                <a:tab algn="l" pos="0"/>
              </a:tabLst>
            </a:pPr>
            <a:r>
              <a:rPr b="0" lang="ru-RU" sz="2800" spc="-1" strike="noStrike">
                <a:solidFill>
                  <a:srgbClr val="73f9cf"/>
                </a:solidFill>
                <a:latin typeface="Montserrat"/>
              </a:rPr>
              <a:t>02</a:t>
            </a:r>
            <a:endParaRPr b="0" lang="ru-RU" sz="2800" spc="-1" strike="noStrike">
              <a:solidFill>
                <a:srgbClr val="f2f2f2"/>
              </a:solidFill>
              <a:latin typeface="Montserrat"/>
            </a:endParaRPr>
          </a:p>
        </p:txBody>
      </p:sp>
      <p:sp>
        <p:nvSpPr>
          <p:cNvPr id="464" name="PlaceHolder 19"/>
          <p:cNvSpPr>
            <a:spLocks noGrp="1"/>
          </p:cNvSpPr>
          <p:nvPr>
            <p:ph type="body"/>
          </p:nvPr>
        </p:nvSpPr>
        <p:spPr>
          <a:xfrm>
            <a:off x="759240" y="4376160"/>
            <a:ext cx="770760" cy="403560"/>
          </a:xfrm>
          <a:prstGeom prst="rect">
            <a:avLst/>
          </a:prstGeom>
          <a:noFill/>
          <a:ln w="0">
            <a:noFill/>
          </a:ln>
        </p:spPr>
        <p:txBody>
          <a:bodyPr anchor="t">
            <a:noAutofit/>
          </a:bodyPr>
          <a:p>
            <a:pPr>
              <a:lnSpc>
                <a:spcPct val="90000"/>
              </a:lnSpc>
              <a:spcBef>
                <a:spcPts val="632"/>
              </a:spcBef>
              <a:buNone/>
              <a:tabLst>
                <a:tab algn="l" pos="0"/>
              </a:tabLst>
            </a:pPr>
            <a:r>
              <a:rPr b="0" lang="ru-RU" sz="2800" spc="-1" strike="noStrike">
                <a:solidFill>
                  <a:srgbClr val="73f9cf"/>
                </a:solidFill>
                <a:latin typeface="Montserrat"/>
              </a:rPr>
              <a:t>03</a:t>
            </a:r>
            <a:endParaRPr b="0" lang="ru-RU" sz="2800" spc="-1" strike="noStrike">
              <a:solidFill>
                <a:srgbClr val="f2f2f2"/>
              </a:solidFill>
              <a:latin typeface="Montserrat"/>
            </a:endParaRPr>
          </a:p>
        </p:txBody>
      </p:sp>
      <p:sp>
        <p:nvSpPr>
          <p:cNvPr id="465" name="PlaceHolder 20"/>
          <p:cNvSpPr>
            <a:spLocks noGrp="1"/>
          </p:cNvSpPr>
          <p:nvPr>
            <p:ph type="body"/>
          </p:nvPr>
        </p:nvSpPr>
        <p:spPr>
          <a:xfrm>
            <a:off x="6451560" y="1188000"/>
            <a:ext cx="770760" cy="423360"/>
          </a:xfrm>
          <a:prstGeom prst="rect">
            <a:avLst/>
          </a:prstGeom>
          <a:noFill/>
          <a:ln w="0">
            <a:noFill/>
          </a:ln>
        </p:spPr>
        <p:txBody>
          <a:bodyPr anchor="t">
            <a:noAutofit/>
          </a:bodyPr>
          <a:p>
            <a:pPr>
              <a:lnSpc>
                <a:spcPct val="90000"/>
              </a:lnSpc>
              <a:spcBef>
                <a:spcPts val="632"/>
              </a:spcBef>
              <a:buNone/>
              <a:tabLst>
                <a:tab algn="l" pos="0"/>
              </a:tabLst>
            </a:pPr>
            <a:r>
              <a:rPr b="0" lang="ru-RU" sz="2800" spc="-1" strike="noStrike">
                <a:solidFill>
                  <a:srgbClr val="73f9cf"/>
                </a:solidFill>
                <a:latin typeface="Montserrat"/>
              </a:rPr>
              <a:t>04</a:t>
            </a:r>
            <a:endParaRPr b="0" lang="ru-RU" sz="2800" spc="-1" strike="noStrike">
              <a:solidFill>
                <a:srgbClr val="f2f2f2"/>
              </a:solidFill>
              <a:latin typeface="Montserrat"/>
            </a:endParaRPr>
          </a:p>
        </p:txBody>
      </p:sp>
      <p:sp>
        <p:nvSpPr>
          <p:cNvPr id="466" name="PlaceHolder 21"/>
          <p:cNvSpPr>
            <a:spLocks noGrp="1"/>
          </p:cNvSpPr>
          <p:nvPr>
            <p:ph type="body"/>
          </p:nvPr>
        </p:nvSpPr>
        <p:spPr>
          <a:xfrm>
            <a:off x="6432120" y="2791800"/>
            <a:ext cx="770760" cy="403560"/>
          </a:xfrm>
          <a:prstGeom prst="rect">
            <a:avLst/>
          </a:prstGeom>
          <a:noFill/>
          <a:ln w="0">
            <a:noFill/>
          </a:ln>
        </p:spPr>
        <p:txBody>
          <a:bodyPr anchor="t">
            <a:noAutofit/>
          </a:bodyPr>
          <a:p>
            <a:pPr>
              <a:lnSpc>
                <a:spcPct val="90000"/>
              </a:lnSpc>
              <a:spcBef>
                <a:spcPts val="632"/>
              </a:spcBef>
              <a:buNone/>
              <a:tabLst>
                <a:tab algn="l" pos="0"/>
              </a:tabLst>
            </a:pPr>
            <a:r>
              <a:rPr b="0" lang="ru-RU" sz="2800" spc="-1" strike="noStrike">
                <a:solidFill>
                  <a:srgbClr val="73f9cf"/>
                </a:solidFill>
                <a:latin typeface="Montserrat"/>
              </a:rPr>
              <a:t>05</a:t>
            </a:r>
            <a:endParaRPr b="0" lang="ru-RU" sz="2800" spc="-1" strike="noStrike">
              <a:solidFill>
                <a:srgbClr val="f2f2f2"/>
              </a:solidFill>
              <a:latin typeface="Montserrat"/>
            </a:endParaRPr>
          </a:p>
        </p:txBody>
      </p:sp>
      <p:sp>
        <p:nvSpPr>
          <p:cNvPr id="467" name="PlaceHolder 22"/>
          <p:cNvSpPr>
            <a:spLocks noGrp="1"/>
          </p:cNvSpPr>
          <p:nvPr>
            <p:ph type="body"/>
          </p:nvPr>
        </p:nvSpPr>
        <p:spPr>
          <a:xfrm>
            <a:off x="6432120" y="4376160"/>
            <a:ext cx="770760" cy="403560"/>
          </a:xfrm>
          <a:prstGeom prst="rect">
            <a:avLst/>
          </a:prstGeom>
          <a:noFill/>
          <a:ln w="0">
            <a:noFill/>
          </a:ln>
        </p:spPr>
        <p:txBody>
          <a:bodyPr anchor="t">
            <a:noAutofit/>
          </a:bodyPr>
          <a:p>
            <a:pPr>
              <a:lnSpc>
                <a:spcPct val="90000"/>
              </a:lnSpc>
              <a:spcBef>
                <a:spcPts val="632"/>
              </a:spcBef>
              <a:buNone/>
              <a:tabLst>
                <a:tab algn="l" pos="0"/>
              </a:tabLst>
            </a:pPr>
            <a:r>
              <a:rPr b="0" lang="ru-RU" sz="2800" spc="-1" strike="noStrike">
                <a:solidFill>
                  <a:srgbClr val="73f9cf"/>
                </a:solidFill>
                <a:latin typeface="Montserrat"/>
              </a:rPr>
              <a:t>06</a:t>
            </a:r>
            <a:endParaRPr b="0" lang="ru-RU" sz="2800" spc="-1" strike="noStrike">
              <a:solidFill>
                <a:srgbClr val="f2f2f2"/>
              </a:solidFill>
              <a:latin typeface="Montserrat"/>
            </a:endParaRPr>
          </a:p>
        </p:txBody>
      </p:sp>
      <p:sp>
        <p:nvSpPr>
          <p:cNvPr id="468" name="Овал 32"/>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grpSp>
        <p:nvGrpSpPr>
          <p:cNvPr id="469" name="Группа 33"/>
          <p:cNvGrpSpPr/>
          <p:nvPr/>
        </p:nvGrpSpPr>
        <p:grpSpPr>
          <a:xfrm>
            <a:off x="122040" y="478080"/>
            <a:ext cx="12136680" cy="391320"/>
            <a:chOff x="122040" y="478080"/>
            <a:chExt cx="12136680" cy="391320"/>
          </a:xfrm>
        </p:grpSpPr>
        <p:sp>
          <p:nvSpPr>
            <p:cNvPr id="470" name="Прямая соединительная линия 34"/>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471" name="Группа 35"/>
            <p:cNvGrpSpPr/>
            <p:nvPr/>
          </p:nvGrpSpPr>
          <p:grpSpPr>
            <a:xfrm>
              <a:off x="954000" y="511560"/>
              <a:ext cx="774720" cy="217800"/>
              <a:chOff x="954000" y="511560"/>
              <a:chExt cx="774720" cy="217800"/>
            </a:xfrm>
          </p:grpSpPr>
          <p:sp>
            <p:nvSpPr>
              <p:cNvPr id="472" name="Полилиния: фигура 3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473" name="Полилиния: фигура 3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474" name="Полилиния: фигура 39"/>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475" name="Полилиния: фигура 40"/>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476" name="Полилиния: фигура 41"/>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477" name="Полилиния: фигура 42"/>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478" name="Полилиния: фигура 43"/>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479" name="Полилиния: фигура 44"/>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480" name="Полилиния: фигура 45"/>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481" name="Полилиния: фигура 46"/>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482" name="Полилиния: фигура 47"/>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483" name="Полилиния: фигура 48"/>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484" name="Полилиния: фигура 49"/>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485" name="Полилиния: фигура 50"/>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486" name="Полилиния: фигура 51"/>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487" name="Полилиния: фигура 52"/>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488" name="Полилиния: фигура 53"/>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489" name="Полилиния: фигура 54"/>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490" name="Полилиния: фигура 55"/>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491" name="Полилиния: фигура 56"/>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492" name="Полилиния: фигура 57"/>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493" name="Полилиния: фигура 58"/>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494" name="Полилиния: фигура 59"/>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495" name="Полилиния: фигура 60"/>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496" name="Полилиния: фигура 61"/>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497" name="Полилиния: фигура 62"/>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498" name="Полилиния: фигура 63"/>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499" name="Полилиния: фигура 3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536" name="Группа 12"/>
          <p:cNvGrpSpPr/>
          <p:nvPr/>
        </p:nvGrpSpPr>
        <p:grpSpPr>
          <a:xfrm>
            <a:off x="122040" y="478080"/>
            <a:ext cx="12136680" cy="391320"/>
            <a:chOff x="122040" y="478080"/>
            <a:chExt cx="12136680" cy="391320"/>
          </a:xfrm>
        </p:grpSpPr>
        <p:sp>
          <p:nvSpPr>
            <p:cNvPr id="537"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538" name="Группа 15"/>
            <p:cNvGrpSpPr/>
            <p:nvPr/>
          </p:nvGrpSpPr>
          <p:grpSpPr>
            <a:xfrm>
              <a:off x="954000" y="511560"/>
              <a:ext cx="774720" cy="217800"/>
              <a:chOff x="954000" y="511560"/>
              <a:chExt cx="774720" cy="217800"/>
            </a:xfrm>
          </p:grpSpPr>
          <p:sp>
            <p:nvSpPr>
              <p:cNvPr id="539"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540"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541"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542"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543"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544"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545"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546"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547"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548"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549"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550"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551"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552"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553"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554"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555"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556"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557"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558"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559"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560"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561"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562"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563"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564"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565"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566"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567"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568" name="Рисунок 2" descr=""/>
          <p:cNvPicPr/>
          <p:nvPr/>
        </p:nvPicPr>
        <p:blipFill>
          <a:blip r:embed="rId2"/>
          <a:stretch/>
        </p:blipFill>
        <p:spPr>
          <a:xfrm>
            <a:off x="0" y="0"/>
            <a:ext cx="12191760" cy="6857640"/>
          </a:xfrm>
          <a:prstGeom prst="rect">
            <a:avLst/>
          </a:prstGeom>
          <a:ln w="0">
            <a:noFill/>
          </a:ln>
        </p:spPr>
      </p:pic>
      <p:sp>
        <p:nvSpPr>
          <p:cNvPr id="569" name="PlaceHolder 1"/>
          <p:cNvSpPr>
            <a:spLocks noGrp="1"/>
          </p:cNvSpPr>
          <p:nvPr>
            <p:ph type="dt" idx="13"/>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570" name="PlaceHolder 2"/>
          <p:cNvSpPr>
            <a:spLocks noGrp="1"/>
          </p:cNvSpPr>
          <p:nvPr>
            <p:ph type="ftr" idx="14"/>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571" name="PlaceHolder 3"/>
          <p:cNvSpPr>
            <a:spLocks noGrp="1"/>
          </p:cNvSpPr>
          <p:nvPr>
            <p:ph type="sldNum" idx="15"/>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307DFAC3-79ED-4D85-896B-817F13E51BB3}"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572" name="PlaceHolder 4"/>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573" name="PlaceHolder 5"/>
          <p:cNvSpPr>
            <a:spLocks noGrp="1"/>
          </p:cNvSpPr>
          <p:nvPr>
            <p:ph type="body"/>
          </p:nvPr>
        </p:nvSpPr>
        <p:spPr>
          <a:xfrm>
            <a:off x="7440120" y="1015920"/>
            <a:ext cx="4405320" cy="3078000"/>
          </a:xfrm>
          <a:prstGeom prst="rect">
            <a:avLst/>
          </a:prstGeom>
          <a:noFill/>
          <a:ln w="0">
            <a:noFill/>
          </a:ln>
        </p:spPr>
        <p:txBody>
          <a:bodyPr lIns="90000" rIns="90000" tIns="45000" bIns="45000" anchor="t">
            <a:noAutofit/>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574" name="PlaceHolder 6"/>
          <p:cNvSpPr>
            <a:spLocks noGrp="1"/>
          </p:cNvSpPr>
          <p:nvPr>
            <p:ph type="body"/>
          </p:nvPr>
        </p:nvSpPr>
        <p:spPr>
          <a:xfrm>
            <a:off x="7440120" y="4389120"/>
            <a:ext cx="4405320" cy="1811160"/>
          </a:xfrm>
          <a:prstGeom prst="rect">
            <a:avLst/>
          </a:prstGeom>
          <a:noFill/>
          <a:ln w="0">
            <a:noFill/>
          </a:ln>
        </p:spPr>
        <p:txBody>
          <a:bodyPr lIns="90000" rIns="90000" tIns="45000" bIns="45000" anchor="t">
            <a:noAutofit/>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575" name="PlaceHolder 7"/>
          <p:cNvSpPr>
            <a:spLocks noGrp="1"/>
          </p:cNvSpPr>
          <p:nvPr>
            <p:ph type="body"/>
          </p:nvPr>
        </p:nvSpPr>
        <p:spPr>
          <a:xfrm>
            <a:off x="345960" y="3223800"/>
            <a:ext cx="6805800" cy="2976480"/>
          </a:xfrm>
          <a:prstGeom prst="rect">
            <a:avLst/>
          </a:prstGeom>
          <a:noFill/>
          <a:ln w="0">
            <a:noFill/>
          </a:ln>
        </p:spPr>
        <p:txBody>
          <a:bodyPr lIns="90000" rIns="90000" tIns="45000" bIns="45000" anchor="t">
            <a:noAutofit/>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576" name="PlaceHolder 8"/>
          <p:cNvSpPr>
            <a:spLocks noGrp="1"/>
          </p:cNvSpPr>
          <p:nvPr>
            <p:ph type="body"/>
          </p:nvPr>
        </p:nvSpPr>
        <p:spPr>
          <a:xfrm>
            <a:off x="345960" y="1015920"/>
            <a:ext cx="6805800" cy="202968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577" name="Прямоугольник 30"/>
          <p:cNvSpPr/>
          <p:nvPr/>
        </p:nvSpPr>
        <p:spPr>
          <a:xfrm>
            <a:off x="345960" y="1015920"/>
            <a:ext cx="6805800" cy="202968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p:style>
      </p:sp>
      <p:sp>
        <p:nvSpPr>
          <p:cNvPr id="578" name="Овал 31"/>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grpSp>
        <p:nvGrpSpPr>
          <p:cNvPr id="579" name="Группа 32"/>
          <p:cNvGrpSpPr/>
          <p:nvPr/>
        </p:nvGrpSpPr>
        <p:grpSpPr>
          <a:xfrm>
            <a:off x="122040" y="478080"/>
            <a:ext cx="12136680" cy="391320"/>
            <a:chOff x="122040" y="478080"/>
            <a:chExt cx="12136680" cy="391320"/>
          </a:xfrm>
        </p:grpSpPr>
        <p:sp>
          <p:nvSpPr>
            <p:cNvPr id="580" name="Прямая соединительная линия 3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581" name="Группа 34"/>
            <p:cNvGrpSpPr/>
            <p:nvPr/>
          </p:nvGrpSpPr>
          <p:grpSpPr>
            <a:xfrm>
              <a:off x="954000" y="511560"/>
              <a:ext cx="774720" cy="217800"/>
              <a:chOff x="954000" y="511560"/>
              <a:chExt cx="774720" cy="217800"/>
            </a:xfrm>
          </p:grpSpPr>
          <p:sp>
            <p:nvSpPr>
              <p:cNvPr id="582" name="Полилиния: фигура 36"/>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583" name="Полилиния: фигура 37"/>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584" name="Полилиния: фигура 38"/>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585" name="Полилиния: фигура 39"/>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586" name="Полилиния: фигура 40"/>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587" name="Полилиния: фигура 41"/>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588" name="Полилиния: фигура 42"/>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589" name="Полилиния: фигура 43"/>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590" name="Полилиния: фигура 44"/>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591" name="Полилиния: фигура 45"/>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592" name="Полилиния: фигура 46"/>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593" name="Полилиния: фигура 47"/>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594" name="Полилиния: фигура 48"/>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595" name="Полилиния: фигура 49"/>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596" name="Полилиния: фигура 50"/>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597" name="Полилиния: фигура 51"/>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598" name="Полилиния: фигура 52"/>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599" name="Полилиния: фигура 53"/>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600" name="Полилиния: фигура 54"/>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601" name="Полилиния: фигура 55"/>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602" name="Полилиния: фигура 56"/>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603" name="Полилиния: фигура 57"/>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604" name="Полилиния: фигура 58"/>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605" name="Полилиния: фигура 59"/>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606" name="Полилиния: фигура 60"/>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607" name="Полилиния: фигура 61"/>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608" name="Полилиния: фигура 62"/>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609" name="Полилиния: фигура 35"/>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646" name="Группа 12"/>
          <p:cNvGrpSpPr/>
          <p:nvPr/>
        </p:nvGrpSpPr>
        <p:grpSpPr>
          <a:xfrm>
            <a:off x="122040" y="478080"/>
            <a:ext cx="12136680" cy="391320"/>
            <a:chOff x="122040" y="478080"/>
            <a:chExt cx="12136680" cy="391320"/>
          </a:xfrm>
        </p:grpSpPr>
        <p:sp>
          <p:nvSpPr>
            <p:cNvPr id="647"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648" name="Группа 15"/>
            <p:cNvGrpSpPr/>
            <p:nvPr/>
          </p:nvGrpSpPr>
          <p:grpSpPr>
            <a:xfrm>
              <a:off x="954000" y="511560"/>
              <a:ext cx="774720" cy="217800"/>
              <a:chOff x="954000" y="511560"/>
              <a:chExt cx="774720" cy="217800"/>
            </a:xfrm>
          </p:grpSpPr>
          <p:sp>
            <p:nvSpPr>
              <p:cNvPr id="649"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650"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651"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652"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653"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654"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655"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656"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657"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658"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659"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660"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661"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662"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663"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664"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665"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666"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667"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668"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669"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670"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671"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672"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673"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674"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675"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676"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677"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678" name="Рисунок 80" descr=""/>
          <p:cNvPicPr/>
          <p:nvPr/>
        </p:nvPicPr>
        <p:blipFill>
          <a:blip r:embed="rId2"/>
          <a:stretch/>
        </p:blipFill>
        <p:spPr>
          <a:xfrm>
            <a:off x="0" y="0"/>
            <a:ext cx="12191760" cy="6857640"/>
          </a:xfrm>
          <a:prstGeom prst="rect">
            <a:avLst/>
          </a:prstGeom>
          <a:ln w="0">
            <a:noFill/>
          </a:ln>
        </p:spPr>
      </p:pic>
      <p:sp>
        <p:nvSpPr>
          <p:cNvPr id="679" name="PlaceHolder 1"/>
          <p:cNvSpPr>
            <a:spLocks noGrp="1"/>
          </p:cNvSpPr>
          <p:nvPr>
            <p:ph type="body"/>
          </p:nvPr>
        </p:nvSpPr>
        <p:spPr>
          <a:xfrm>
            <a:off x="0" y="0"/>
            <a:ext cx="6095520" cy="6857640"/>
          </a:xfrm>
          <a:prstGeom prst="rect">
            <a:avLst/>
          </a:prstGeom>
          <a:solidFill>
            <a:srgbClr val="55d4ed">
              <a:alpha val="30000"/>
            </a:srgbClr>
          </a:solidFill>
          <a:ln w="0">
            <a:noFill/>
          </a:ln>
        </p:spPr>
        <p:txBody>
          <a:bodyPr lIns="504000" rIns="720000" tIns="252000" bIns="108000" anchor="t">
            <a:noAutofit/>
          </a:bodyPr>
          <a:p>
            <a:pPr marL="432000" indent="-324000">
              <a:lnSpc>
                <a:spcPct val="90000"/>
              </a:lnSpc>
              <a:spcBef>
                <a:spcPts val="1417"/>
              </a:spcBef>
              <a:buClr>
                <a:srgbClr val="ffffff"/>
              </a:buClr>
              <a:buSzPct val="45000"/>
              <a:buFont typeface="Wingdings" charset="2"/>
              <a:buChar char=""/>
            </a:pPr>
            <a:r>
              <a:rPr b="0" lang="ru-RU" sz="1800" spc="-1" strike="noStrike">
                <a:solidFill>
                  <a:srgbClr val="f2f2f2"/>
                </a:solidFill>
                <a:latin typeface="Montserrat"/>
              </a:rPr>
              <a:t>Click to edit the outline text format</a:t>
            </a:r>
            <a:endParaRPr b="0" lang="ru-RU" sz="1800" spc="-1" strike="noStrike">
              <a:solidFill>
                <a:srgbClr val="f2f2f2"/>
              </a:solidFill>
              <a:latin typeface="Montserrat"/>
            </a:endParaRPr>
          </a:p>
          <a:p>
            <a:pPr lvl="1" marL="864000" indent="-324000">
              <a:lnSpc>
                <a:spcPct val="90000"/>
              </a:lnSpc>
              <a:spcBef>
                <a:spcPts val="1134"/>
              </a:spcBef>
              <a:buClr>
                <a:srgbClr val="ffffff"/>
              </a:buClr>
              <a:buSzPct val="75000"/>
              <a:buFont typeface="Symbol" charset="2"/>
              <a:buChar char=""/>
            </a:pPr>
            <a:r>
              <a:rPr b="0" lang="ru-RU" sz="1800" spc="-1" strike="noStrike">
                <a:solidFill>
                  <a:srgbClr val="f2f2f2"/>
                </a:solidFill>
                <a:latin typeface="Montserrat"/>
              </a:rPr>
              <a:t>Second Outline Level</a:t>
            </a:r>
            <a:endParaRPr b="0" lang="ru-RU" sz="1800" spc="-1" strike="noStrike">
              <a:solidFill>
                <a:srgbClr val="f2f2f2"/>
              </a:solidFill>
              <a:latin typeface="Montserrat"/>
            </a:endParaRPr>
          </a:p>
          <a:p>
            <a:pPr lvl="2" marL="1296000" indent="-288000">
              <a:lnSpc>
                <a:spcPct val="90000"/>
              </a:lnSpc>
              <a:spcBef>
                <a:spcPts val="850"/>
              </a:spcBef>
              <a:buClr>
                <a:srgbClr val="ffffff"/>
              </a:buClr>
              <a:buSzPct val="45000"/>
              <a:buFont typeface="Wingdings" charset="2"/>
              <a:buChar char=""/>
            </a:pPr>
            <a:r>
              <a:rPr b="0" lang="ru-RU" sz="1800" spc="-1" strike="noStrike">
                <a:solidFill>
                  <a:srgbClr val="f2f2f2"/>
                </a:solidFill>
                <a:latin typeface="Montserrat"/>
              </a:rPr>
              <a:t>Third Outline Level</a:t>
            </a:r>
            <a:endParaRPr b="0" lang="ru-RU" sz="1800" spc="-1" strike="noStrike">
              <a:solidFill>
                <a:srgbClr val="f2f2f2"/>
              </a:solidFill>
              <a:latin typeface="Montserrat"/>
            </a:endParaRPr>
          </a:p>
          <a:p>
            <a:pPr lvl="3" marL="1728000" indent="-216000">
              <a:lnSpc>
                <a:spcPct val="90000"/>
              </a:lnSpc>
              <a:spcBef>
                <a:spcPts val="567"/>
              </a:spcBef>
              <a:buClr>
                <a:srgbClr val="ffffff"/>
              </a:buClr>
              <a:buSzPct val="75000"/>
              <a:buFont typeface="Symbol" charset="2"/>
              <a:buChar char=""/>
            </a:pPr>
            <a:r>
              <a:rPr b="0" lang="ru-RU" sz="1800" spc="-1" strike="noStrike">
                <a:solidFill>
                  <a:srgbClr val="f2f2f2"/>
                </a:solidFill>
                <a:latin typeface="Montserrat"/>
              </a:rPr>
              <a:t>Fourth Outline Level</a:t>
            </a:r>
            <a:endParaRPr b="0" lang="ru-RU" sz="1800" spc="-1" strike="noStrike">
              <a:solidFill>
                <a:srgbClr val="f2f2f2"/>
              </a:solidFill>
              <a:latin typeface="Montserrat"/>
            </a:endParaRPr>
          </a:p>
          <a:p>
            <a:pPr lvl="4" marL="2160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Fifth Outline Level</a:t>
            </a:r>
            <a:endParaRPr b="0" lang="ru-RU" sz="1800" spc="-1" strike="noStrike">
              <a:solidFill>
                <a:srgbClr val="f2f2f2"/>
              </a:solidFill>
              <a:latin typeface="Montserrat"/>
            </a:endParaRPr>
          </a:p>
          <a:p>
            <a:pPr lvl="5" marL="2592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Sixth Outline Level</a:t>
            </a:r>
            <a:endParaRPr b="0" lang="ru-RU" sz="1800" spc="-1" strike="noStrike">
              <a:solidFill>
                <a:srgbClr val="f2f2f2"/>
              </a:solidFill>
              <a:latin typeface="Montserrat"/>
            </a:endParaRPr>
          </a:p>
          <a:p>
            <a:pPr lvl="6" marL="3024000" indent="-216000">
              <a:lnSpc>
                <a:spcPct val="90000"/>
              </a:lnSpc>
              <a:spcBef>
                <a:spcPts val="283"/>
              </a:spcBef>
              <a:buClr>
                <a:srgbClr val="ffffff"/>
              </a:buClr>
              <a:buSzPct val="45000"/>
              <a:buFont typeface="Wingdings" charset="2"/>
              <a:buChar char=""/>
            </a:pPr>
            <a:r>
              <a:rPr b="0" lang="ru-RU" sz="1800" spc="-1" strike="noStrike">
                <a:solidFill>
                  <a:srgbClr val="f2f2f2"/>
                </a:solidFill>
                <a:latin typeface="Montserrat"/>
              </a:rPr>
              <a:t>Seventh Outline Level</a:t>
            </a:r>
            <a:endParaRPr b="0" lang="ru-RU" sz="1800" spc="-1" strike="noStrike">
              <a:solidFill>
                <a:srgbClr val="f2f2f2"/>
              </a:solidFill>
              <a:latin typeface="Montserrat"/>
            </a:endParaRPr>
          </a:p>
        </p:txBody>
      </p:sp>
      <p:sp>
        <p:nvSpPr>
          <p:cNvPr id="680" name="PlaceHolder 2"/>
          <p:cNvSpPr>
            <a:spLocks noGrp="1"/>
          </p:cNvSpPr>
          <p:nvPr>
            <p:ph type="dt" idx="16"/>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681" name="PlaceHolder 3"/>
          <p:cNvSpPr>
            <a:spLocks noGrp="1"/>
          </p:cNvSpPr>
          <p:nvPr>
            <p:ph type="ftr" idx="17"/>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682" name="PlaceHolder 4"/>
          <p:cNvSpPr>
            <a:spLocks noGrp="1"/>
          </p:cNvSpPr>
          <p:nvPr>
            <p:ph type="sldNum" idx="18"/>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D5E2DAD9-8677-45A6-8A77-305D163A12B2}"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683" name="PlaceHolder 5"/>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684" name="图形"/>
          <p:cNvSpPr/>
          <p:nvPr/>
        </p:nvSpPr>
        <p:spPr>
          <a:xfrm flipH="1">
            <a:off x="1993680" y="2346840"/>
            <a:ext cx="2190600" cy="2163600"/>
          </a:xfrm>
          <a:prstGeom prst="ellipse">
            <a:avLst/>
          </a:prstGeom>
          <a:solidFill>
            <a:schemeClr val="bg1">
              <a:alpha val="10000"/>
            </a:schemeClr>
          </a:solidFill>
          <a:ln w="25400">
            <a:solidFill>
              <a:srgbClr val="fe095f"/>
            </a:solidFill>
            <a:round/>
          </a:ln>
        </p:spPr>
        <p:style>
          <a:lnRef idx="0"/>
          <a:fillRef idx="0"/>
          <a:effectRef idx="0"/>
          <a:fontRef idx="minor"/>
        </p:style>
      </p:sp>
      <p:sp>
        <p:nvSpPr>
          <p:cNvPr id="685" name="PlaceHolder 6"/>
          <p:cNvSpPr>
            <a:spLocks noGrp="1"/>
          </p:cNvSpPr>
          <p:nvPr>
            <p:ph type="body"/>
          </p:nvPr>
        </p:nvSpPr>
        <p:spPr>
          <a:xfrm>
            <a:off x="1994400" y="2973600"/>
            <a:ext cx="2190600" cy="910080"/>
          </a:xfrm>
          <a:prstGeom prst="rect">
            <a:avLst/>
          </a:prstGeom>
          <a:noFill/>
          <a:ln w="0">
            <a:noFill/>
          </a:ln>
        </p:spPr>
        <p:txBody>
          <a:bodyPr anchor="t">
            <a:noAutofit/>
          </a:bodyPr>
          <a:p>
            <a:pPr algn="ctr">
              <a:lnSpc>
                <a:spcPct val="90000"/>
              </a:lnSpc>
              <a:spcBef>
                <a:spcPts val="632"/>
              </a:spcBef>
              <a:buNone/>
              <a:tabLst>
                <a:tab algn="l" pos="0"/>
              </a:tabLst>
            </a:pPr>
            <a:r>
              <a:rPr b="0" lang="ru-RU" sz="1450" spc="-1" strike="noStrike">
                <a:solidFill>
                  <a:srgbClr val="f2f2f2"/>
                </a:solidFill>
                <a:latin typeface="Montserrat"/>
              </a:rPr>
              <a:t>Текст</a:t>
            </a:r>
            <a:endParaRPr b="0" lang="ru-RU" sz="1450" spc="-1" strike="noStrike">
              <a:solidFill>
                <a:srgbClr val="f2f2f2"/>
              </a:solidFill>
              <a:latin typeface="Montserrat"/>
            </a:endParaRPr>
          </a:p>
        </p:txBody>
      </p:sp>
      <p:grpSp>
        <p:nvGrpSpPr>
          <p:cNvPr id="686" name="Группа 56"/>
          <p:cNvGrpSpPr/>
          <p:nvPr/>
        </p:nvGrpSpPr>
        <p:grpSpPr>
          <a:xfrm>
            <a:off x="5561640" y="4202280"/>
            <a:ext cx="1068480" cy="164880"/>
            <a:chOff x="5561640" y="4202280"/>
            <a:chExt cx="1068480" cy="164880"/>
          </a:xfrm>
        </p:grpSpPr>
        <p:sp>
          <p:nvSpPr>
            <p:cNvPr id="687" name="图形"/>
            <p:cNvSpPr/>
            <p:nvPr/>
          </p:nvSpPr>
          <p:spPr>
            <a:xfrm flipH="1" flipV="1">
              <a:off x="6463080" y="4202280"/>
              <a:ext cx="167040" cy="164880"/>
            </a:xfrm>
            <a:prstGeom prst="ellipse">
              <a:avLst/>
            </a:prstGeom>
            <a:solidFill>
              <a:schemeClr val="bg1">
                <a:alpha val="10000"/>
              </a:schemeClr>
            </a:solidFill>
            <a:ln w="25400">
              <a:solidFill>
                <a:srgbClr val="fe095f"/>
              </a:solidFill>
              <a:round/>
            </a:ln>
          </p:spPr>
          <p:style>
            <a:lnRef idx="0"/>
            <a:fillRef idx="0"/>
            <a:effectRef idx="0"/>
            <a:fontRef idx="minor"/>
          </p:style>
        </p:sp>
        <p:sp>
          <p:nvSpPr>
            <p:cNvPr id="688" name="Прямая соединительная линия 58"/>
            <p:cNvSpPr/>
            <p:nvPr/>
          </p:nvSpPr>
          <p:spPr>
            <a:xfrm>
              <a:off x="5561640" y="4284720"/>
              <a:ext cx="901080" cy="360"/>
            </a:xfrm>
            <a:prstGeom prst="line">
              <a:avLst/>
            </a:prstGeom>
            <a:ln w="25400">
              <a:solidFill>
                <a:srgbClr val="ffffff">
                  <a:alpha val="0"/>
                </a:srgbClr>
              </a:solidFill>
            </a:ln>
          </p:spPr>
          <p:style>
            <a:lnRef idx="1">
              <a:schemeClr val="accent1"/>
            </a:lnRef>
            <a:fillRef idx="0">
              <a:schemeClr val="accent1"/>
            </a:fillRef>
            <a:effectRef idx="0">
              <a:schemeClr val="accent1"/>
            </a:effectRef>
            <a:fontRef idx="minor"/>
          </p:style>
        </p:sp>
      </p:grpSp>
      <p:grpSp>
        <p:nvGrpSpPr>
          <p:cNvPr id="689" name="Группа 59"/>
          <p:cNvGrpSpPr/>
          <p:nvPr/>
        </p:nvGrpSpPr>
        <p:grpSpPr>
          <a:xfrm>
            <a:off x="5561640" y="3346560"/>
            <a:ext cx="1068480" cy="164880"/>
            <a:chOff x="5561640" y="3346560"/>
            <a:chExt cx="1068480" cy="164880"/>
          </a:xfrm>
        </p:grpSpPr>
        <p:sp>
          <p:nvSpPr>
            <p:cNvPr id="690" name="图形"/>
            <p:cNvSpPr/>
            <p:nvPr/>
          </p:nvSpPr>
          <p:spPr>
            <a:xfrm flipH="1" flipV="1">
              <a:off x="6463080" y="3346560"/>
              <a:ext cx="167040" cy="164880"/>
            </a:xfrm>
            <a:prstGeom prst="ellipse">
              <a:avLst/>
            </a:prstGeom>
            <a:solidFill>
              <a:schemeClr val="bg1">
                <a:alpha val="10000"/>
              </a:schemeClr>
            </a:solidFill>
            <a:ln w="25400">
              <a:solidFill>
                <a:srgbClr val="fe095f"/>
              </a:solidFill>
              <a:round/>
            </a:ln>
          </p:spPr>
          <p:style>
            <a:lnRef idx="0"/>
            <a:fillRef idx="0"/>
            <a:effectRef idx="0"/>
            <a:fontRef idx="minor"/>
          </p:style>
        </p:sp>
        <p:sp>
          <p:nvSpPr>
            <p:cNvPr id="691" name="Прямая соединительная линия 61"/>
            <p:cNvSpPr/>
            <p:nvPr/>
          </p:nvSpPr>
          <p:spPr>
            <a:xfrm>
              <a:off x="5561640" y="3429000"/>
              <a:ext cx="901080" cy="360"/>
            </a:xfrm>
            <a:prstGeom prst="line">
              <a:avLst/>
            </a:prstGeom>
            <a:ln w="25400">
              <a:solidFill>
                <a:srgbClr val="ffffff">
                  <a:alpha val="0"/>
                </a:srgbClr>
              </a:solidFill>
            </a:ln>
          </p:spPr>
          <p:style>
            <a:lnRef idx="1">
              <a:schemeClr val="accent1"/>
            </a:lnRef>
            <a:fillRef idx="0">
              <a:schemeClr val="accent1"/>
            </a:fillRef>
            <a:effectRef idx="0">
              <a:schemeClr val="accent1"/>
            </a:effectRef>
            <a:fontRef idx="minor"/>
          </p:style>
        </p:sp>
      </p:grpSp>
      <p:grpSp>
        <p:nvGrpSpPr>
          <p:cNvPr id="692" name="Группа 62"/>
          <p:cNvGrpSpPr/>
          <p:nvPr/>
        </p:nvGrpSpPr>
        <p:grpSpPr>
          <a:xfrm>
            <a:off x="5561640" y="2490480"/>
            <a:ext cx="1068480" cy="164880"/>
            <a:chOff x="5561640" y="2490480"/>
            <a:chExt cx="1068480" cy="164880"/>
          </a:xfrm>
        </p:grpSpPr>
        <p:sp>
          <p:nvSpPr>
            <p:cNvPr id="693" name="图形"/>
            <p:cNvSpPr/>
            <p:nvPr/>
          </p:nvSpPr>
          <p:spPr>
            <a:xfrm flipH="1" flipV="1">
              <a:off x="6463080" y="2490480"/>
              <a:ext cx="167040" cy="164880"/>
            </a:xfrm>
            <a:prstGeom prst="ellipse">
              <a:avLst/>
            </a:prstGeom>
            <a:solidFill>
              <a:schemeClr val="bg1">
                <a:alpha val="10000"/>
              </a:schemeClr>
            </a:solidFill>
            <a:ln w="25400">
              <a:solidFill>
                <a:srgbClr val="fe095f"/>
              </a:solidFill>
              <a:round/>
            </a:ln>
          </p:spPr>
          <p:style>
            <a:lnRef idx="0"/>
            <a:fillRef idx="0"/>
            <a:effectRef idx="0"/>
            <a:fontRef idx="minor"/>
          </p:style>
        </p:sp>
        <p:sp>
          <p:nvSpPr>
            <p:cNvPr id="694" name="Прямая соединительная линия 64"/>
            <p:cNvSpPr/>
            <p:nvPr/>
          </p:nvSpPr>
          <p:spPr>
            <a:xfrm>
              <a:off x="5561640" y="2572920"/>
              <a:ext cx="901080" cy="360"/>
            </a:xfrm>
            <a:prstGeom prst="line">
              <a:avLst/>
            </a:prstGeom>
            <a:ln w="25400">
              <a:solidFill>
                <a:srgbClr val="ffffff">
                  <a:alpha val="0"/>
                </a:srgbClr>
              </a:solidFill>
            </a:ln>
          </p:spPr>
          <p:style>
            <a:lnRef idx="1">
              <a:schemeClr val="accent1"/>
            </a:lnRef>
            <a:fillRef idx="0">
              <a:schemeClr val="accent1"/>
            </a:fillRef>
            <a:effectRef idx="0">
              <a:schemeClr val="accent1"/>
            </a:effectRef>
            <a:fontRef idx="minor"/>
          </p:style>
        </p:sp>
      </p:grpSp>
      <p:grpSp>
        <p:nvGrpSpPr>
          <p:cNvPr id="695" name="Группа 65"/>
          <p:cNvGrpSpPr/>
          <p:nvPr/>
        </p:nvGrpSpPr>
        <p:grpSpPr>
          <a:xfrm>
            <a:off x="5561640" y="1634400"/>
            <a:ext cx="1068480" cy="164880"/>
            <a:chOff x="5561640" y="1634400"/>
            <a:chExt cx="1068480" cy="164880"/>
          </a:xfrm>
        </p:grpSpPr>
        <p:sp>
          <p:nvSpPr>
            <p:cNvPr id="696" name="图形"/>
            <p:cNvSpPr/>
            <p:nvPr/>
          </p:nvSpPr>
          <p:spPr>
            <a:xfrm flipH="1" flipV="1">
              <a:off x="6463080" y="1634400"/>
              <a:ext cx="167040" cy="164880"/>
            </a:xfrm>
            <a:prstGeom prst="ellipse">
              <a:avLst/>
            </a:prstGeom>
            <a:solidFill>
              <a:schemeClr val="bg1">
                <a:alpha val="10000"/>
              </a:schemeClr>
            </a:solidFill>
            <a:ln w="25400">
              <a:solidFill>
                <a:srgbClr val="fe095f"/>
              </a:solidFill>
              <a:round/>
            </a:ln>
          </p:spPr>
          <p:style>
            <a:lnRef idx="0"/>
            <a:fillRef idx="0"/>
            <a:effectRef idx="0"/>
            <a:fontRef idx="minor"/>
          </p:style>
        </p:sp>
        <p:sp>
          <p:nvSpPr>
            <p:cNvPr id="697" name="Прямая соединительная линия 67"/>
            <p:cNvSpPr/>
            <p:nvPr/>
          </p:nvSpPr>
          <p:spPr>
            <a:xfrm>
              <a:off x="5561640" y="1716840"/>
              <a:ext cx="901080" cy="360"/>
            </a:xfrm>
            <a:prstGeom prst="line">
              <a:avLst/>
            </a:prstGeom>
            <a:ln w="25400">
              <a:solidFill>
                <a:srgbClr val="ffffff">
                  <a:alpha val="0"/>
                </a:srgbClr>
              </a:solidFill>
            </a:ln>
          </p:spPr>
          <p:style>
            <a:lnRef idx="1">
              <a:schemeClr val="accent1"/>
            </a:lnRef>
            <a:fillRef idx="0">
              <a:schemeClr val="accent1"/>
            </a:fillRef>
            <a:effectRef idx="0">
              <a:schemeClr val="accent1"/>
            </a:effectRef>
            <a:fontRef idx="minor"/>
          </p:style>
        </p:sp>
      </p:grpSp>
      <p:grpSp>
        <p:nvGrpSpPr>
          <p:cNvPr id="698" name="Группа 69"/>
          <p:cNvGrpSpPr/>
          <p:nvPr/>
        </p:nvGrpSpPr>
        <p:grpSpPr>
          <a:xfrm>
            <a:off x="5561640" y="5058360"/>
            <a:ext cx="1068480" cy="164880"/>
            <a:chOff x="5561640" y="5058360"/>
            <a:chExt cx="1068480" cy="164880"/>
          </a:xfrm>
        </p:grpSpPr>
        <p:sp>
          <p:nvSpPr>
            <p:cNvPr id="699" name="图形"/>
            <p:cNvSpPr/>
            <p:nvPr/>
          </p:nvSpPr>
          <p:spPr>
            <a:xfrm flipH="1" flipV="1">
              <a:off x="6463080" y="5058360"/>
              <a:ext cx="167040" cy="164880"/>
            </a:xfrm>
            <a:prstGeom prst="ellipse">
              <a:avLst/>
            </a:prstGeom>
            <a:solidFill>
              <a:schemeClr val="bg1">
                <a:alpha val="10000"/>
              </a:schemeClr>
            </a:solidFill>
            <a:ln w="25400">
              <a:solidFill>
                <a:srgbClr val="fe095f"/>
              </a:solidFill>
              <a:round/>
            </a:ln>
          </p:spPr>
          <p:style>
            <a:lnRef idx="0"/>
            <a:fillRef idx="0"/>
            <a:effectRef idx="0"/>
            <a:fontRef idx="minor"/>
          </p:style>
        </p:sp>
        <p:sp>
          <p:nvSpPr>
            <p:cNvPr id="700" name="Прямая соединительная линия 71"/>
            <p:cNvSpPr/>
            <p:nvPr/>
          </p:nvSpPr>
          <p:spPr>
            <a:xfrm>
              <a:off x="5561640" y="5140800"/>
              <a:ext cx="901080" cy="360"/>
            </a:xfrm>
            <a:prstGeom prst="line">
              <a:avLst/>
            </a:prstGeom>
            <a:ln w="25400">
              <a:solidFill>
                <a:srgbClr val="ffffff">
                  <a:alpha val="0"/>
                </a:srgbClr>
              </a:solidFill>
            </a:ln>
          </p:spPr>
          <p:style>
            <a:lnRef idx="1">
              <a:schemeClr val="accent1"/>
            </a:lnRef>
            <a:fillRef idx="0">
              <a:schemeClr val="accent1"/>
            </a:fillRef>
            <a:effectRef idx="0">
              <a:schemeClr val="accent1"/>
            </a:effectRef>
            <a:fontRef idx="minor"/>
          </p:style>
        </p:sp>
      </p:grpSp>
      <p:sp>
        <p:nvSpPr>
          <p:cNvPr id="701" name="PlaceHolder 7"/>
          <p:cNvSpPr>
            <a:spLocks noGrp="1"/>
          </p:cNvSpPr>
          <p:nvPr>
            <p:ph type="body"/>
          </p:nvPr>
        </p:nvSpPr>
        <p:spPr>
          <a:xfrm>
            <a:off x="6662880" y="1587960"/>
            <a:ext cx="4901760" cy="712080"/>
          </a:xfrm>
          <a:prstGeom prst="rect">
            <a:avLst/>
          </a:prstGeom>
          <a:noFill/>
          <a:ln w="0">
            <a:noFill/>
          </a:ln>
        </p:spPr>
        <p:txBody>
          <a:bodyPr anchor="t">
            <a:noAutofit/>
          </a:bodyPr>
          <a:p>
            <a:pPr>
              <a:lnSpc>
                <a:spcPct val="90000"/>
              </a:lnSpc>
              <a:spcBef>
                <a:spcPts val="632"/>
              </a:spcBef>
              <a:buNone/>
              <a:tabLst>
                <a:tab algn="l" pos="0"/>
              </a:tabLst>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p:txBody>
      </p:sp>
      <p:sp>
        <p:nvSpPr>
          <p:cNvPr id="702" name="PlaceHolder 8"/>
          <p:cNvSpPr>
            <a:spLocks noGrp="1"/>
          </p:cNvSpPr>
          <p:nvPr>
            <p:ph type="body"/>
          </p:nvPr>
        </p:nvSpPr>
        <p:spPr>
          <a:xfrm>
            <a:off x="6662880" y="2445120"/>
            <a:ext cx="4901760" cy="712080"/>
          </a:xfrm>
          <a:prstGeom prst="rect">
            <a:avLst/>
          </a:prstGeom>
          <a:noFill/>
          <a:ln w="0">
            <a:noFill/>
          </a:ln>
        </p:spPr>
        <p:txBody>
          <a:bodyPr anchor="t">
            <a:noAutofit/>
          </a:bodyPr>
          <a:p>
            <a:pPr>
              <a:lnSpc>
                <a:spcPct val="90000"/>
              </a:lnSpc>
              <a:spcBef>
                <a:spcPts val="632"/>
              </a:spcBef>
              <a:buNone/>
              <a:tabLst>
                <a:tab algn="l" pos="0"/>
              </a:tabLst>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p:txBody>
      </p:sp>
      <p:sp>
        <p:nvSpPr>
          <p:cNvPr id="703" name="PlaceHolder 9"/>
          <p:cNvSpPr>
            <a:spLocks noGrp="1"/>
          </p:cNvSpPr>
          <p:nvPr>
            <p:ph type="body"/>
          </p:nvPr>
        </p:nvSpPr>
        <p:spPr>
          <a:xfrm>
            <a:off x="6662880" y="3302280"/>
            <a:ext cx="4901760" cy="712080"/>
          </a:xfrm>
          <a:prstGeom prst="rect">
            <a:avLst/>
          </a:prstGeom>
          <a:noFill/>
          <a:ln w="0">
            <a:noFill/>
          </a:ln>
        </p:spPr>
        <p:txBody>
          <a:bodyPr anchor="t">
            <a:noAutofit/>
          </a:bodyPr>
          <a:p>
            <a:pPr>
              <a:lnSpc>
                <a:spcPct val="90000"/>
              </a:lnSpc>
              <a:spcBef>
                <a:spcPts val="632"/>
              </a:spcBef>
              <a:buNone/>
              <a:tabLst>
                <a:tab algn="l" pos="0"/>
              </a:tabLst>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p:txBody>
      </p:sp>
      <p:sp>
        <p:nvSpPr>
          <p:cNvPr id="704" name="PlaceHolder 10"/>
          <p:cNvSpPr>
            <a:spLocks noGrp="1"/>
          </p:cNvSpPr>
          <p:nvPr>
            <p:ph type="body"/>
          </p:nvPr>
        </p:nvSpPr>
        <p:spPr>
          <a:xfrm>
            <a:off x="6662880" y="4159080"/>
            <a:ext cx="4901760" cy="712080"/>
          </a:xfrm>
          <a:prstGeom prst="rect">
            <a:avLst/>
          </a:prstGeom>
          <a:noFill/>
          <a:ln w="0">
            <a:noFill/>
          </a:ln>
        </p:spPr>
        <p:txBody>
          <a:bodyPr anchor="t">
            <a:noAutofit/>
          </a:bodyPr>
          <a:p>
            <a:pPr>
              <a:lnSpc>
                <a:spcPct val="90000"/>
              </a:lnSpc>
              <a:spcBef>
                <a:spcPts val="632"/>
              </a:spcBef>
              <a:buNone/>
              <a:tabLst>
                <a:tab algn="l" pos="0"/>
              </a:tabLst>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p:txBody>
      </p:sp>
      <p:sp>
        <p:nvSpPr>
          <p:cNvPr id="705" name="PlaceHolder 11"/>
          <p:cNvSpPr>
            <a:spLocks noGrp="1"/>
          </p:cNvSpPr>
          <p:nvPr>
            <p:ph type="body"/>
          </p:nvPr>
        </p:nvSpPr>
        <p:spPr>
          <a:xfrm>
            <a:off x="6662880" y="5016240"/>
            <a:ext cx="4901760" cy="712080"/>
          </a:xfrm>
          <a:prstGeom prst="rect">
            <a:avLst/>
          </a:prstGeom>
          <a:noFill/>
          <a:ln w="0">
            <a:noFill/>
          </a:ln>
        </p:spPr>
        <p:txBody>
          <a:bodyPr anchor="t">
            <a:noAutofit/>
          </a:bodyPr>
          <a:p>
            <a:pPr>
              <a:lnSpc>
                <a:spcPct val="90000"/>
              </a:lnSpc>
              <a:spcBef>
                <a:spcPts val="632"/>
              </a:spcBef>
              <a:buNone/>
              <a:tabLst>
                <a:tab algn="l" pos="0"/>
              </a:tabLst>
            </a:pPr>
            <a:r>
              <a:rPr b="0" lang="ru-RU" sz="1450" spc="-1" strike="noStrike">
                <a:solidFill>
                  <a:srgbClr val="f2f2f2"/>
                </a:solidFill>
                <a:latin typeface="Montserrat"/>
              </a:rPr>
              <a:t>Образец текста</a:t>
            </a:r>
            <a:endParaRPr b="0" lang="ru-RU" sz="1450" spc="-1" strike="noStrike">
              <a:solidFill>
                <a:srgbClr val="f2f2f2"/>
              </a:solidFill>
              <a:latin typeface="Montserrat"/>
            </a:endParaRPr>
          </a:p>
        </p:txBody>
      </p:sp>
      <p:sp>
        <p:nvSpPr>
          <p:cNvPr id="706" name="Овал 81"/>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grpSp>
        <p:nvGrpSpPr>
          <p:cNvPr id="707" name="Группа 82"/>
          <p:cNvGrpSpPr/>
          <p:nvPr/>
        </p:nvGrpSpPr>
        <p:grpSpPr>
          <a:xfrm>
            <a:off x="122040" y="478080"/>
            <a:ext cx="12136680" cy="391320"/>
            <a:chOff x="122040" y="478080"/>
            <a:chExt cx="12136680" cy="391320"/>
          </a:xfrm>
        </p:grpSpPr>
        <p:sp>
          <p:nvSpPr>
            <p:cNvPr id="708" name="Прямая соединительная линия 8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709" name="Группа 84"/>
            <p:cNvGrpSpPr/>
            <p:nvPr/>
          </p:nvGrpSpPr>
          <p:grpSpPr>
            <a:xfrm>
              <a:off x="954000" y="511560"/>
              <a:ext cx="774720" cy="217800"/>
              <a:chOff x="954000" y="511560"/>
              <a:chExt cx="774720" cy="217800"/>
            </a:xfrm>
          </p:grpSpPr>
          <p:sp>
            <p:nvSpPr>
              <p:cNvPr id="710" name="Полилиния: фигура 86"/>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711" name="Полилиния: фигура 87"/>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712" name="Полилиния: фигура 88"/>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713" name="Полилиния: фигура 89"/>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714" name="Полилиния: фигура 90"/>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715" name="Полилиния: фигура 91"/>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716" name="Полилиния: фигура 92"/>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717" name="Полилиния: фигура 93"/>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718" name="Полилиния: фигура 94"/>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719" name="Полилиния: фигура 95"/>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720" name="Полилиния: фигура 96"/>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721" name="Полилиния: фигура 97"/>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722" name="Полилиния: фигура 98"/>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723" name="Полилиния: фигура 99"/>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724" name="Полилиния: фигура 100"/>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725" name="Полилиния: фигура 101"/>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726" name="Полилиния: фигура 102"/>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727" name="Полилиния: фигура 103"/>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728" name="Полилиния: фигура 104"/>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729" name="Полилиния: фигура 105"/>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730" name="Полилиния: фигура 106"/>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731" name="Полилиния: фигура 107"/>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732" name="Полилиния: фигура 108"/>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733" name="Полилиния: фигура 109"/>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734" name="Полилиния: фигура 110"/>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735" name="Полилиния: фигура 111"/>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736" name="Полилиния: фигура 112"/>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737" name="Полилиния: фигура 85"/>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774" name="Группа 12"/>
          <p:cNvGrpSpPr/>
          <p:nvPr/>
        </p:nvGrpSpPr>
        <p:grpSpPr>
          <a:xfrm>
            <a:off x="122040" y="478080"/>
            <a:ext cx="12136680" cy="391320"/>
            <a:chOff x="122040" y="478080"/>
            <a:chExt cx="12136680" cy="391320"/>
          </a:xfrm>
        </p:grpSpPr>
        <p:sp>
          <p:nvSpPr>
            <p:cNvPr id="775"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776" name="Группа 15"/>
            <p:cNvGrpSpPr/>
            <p:nvPr/>
          </p:nvGrpSpPr>
          <p:grpSpPr>
            <a:xfrm>
              <a:off x="954000" y="511560"/>
              <a:ext cx="774720" cy="217800"/>
              <a:chOff x="954000" y="511560"/>
              <a:chExt cx="774720" cy="217800"/>
            </a:xfrm>
          </p:grpSpPr>
          <p:sp>
            <p:nvSpPr>
              <p:cNvPr id="777"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778"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779"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780"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781"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782"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783"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784"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785"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786"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787"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788"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789"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790"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791"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792"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793"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794"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795"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796"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797"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798"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799"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800"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801"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802"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803"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804"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805"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806" name="Рисунок 2" descr=""/>
          <p:cNvPicPr/>
          <p:nvPr/>
        </p:nvPicPr>
        <p:blipFill>
          <a:blip r:embed="rId2"/>
          <a:stretch/>
        </p:blipFill>
        <p:spPr>
          <a:xfrm>
            <a:off x="0" y="0"/>
            <a:ext cx="12191760" cy="6857640"/>
          </a:xfrm>
          <a:prstGeom prst="rect">
            <a:avLst/>
          </a:prstGeom>
          <a:ln w="0">
            <a:noFill/>
          </a:ln>
        </p:spPr>
      </p:pic>
      <p:sp>
        <p:nvSpPr>
          <p:cNvPr id="807" name="PlaceHolder 1"/>
          <p:cNvSpPr>
            <a:spLocks noGrp="1"/>
          </p:cNvSpPr>
          <p:nvPr>
            <p:ph type="dt" idx="19"/>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808" name="PlaceHolder 2"/>
          <p:cNvSpPr>
            <a:spLocks noGrp="1"/>
          </p:cNvSpPr>
          <p:nvPr>
            <p:ph type="ftr" idx="20"/>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809" name="PlaceHolder 3"/>
          <p:cNvSpPr>
            <a:spLocks noGrp="1"/>
          </p:cNvSpPr>
          <p:nvPr>
            <p:ph type="sldNum" idx="21"/>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16072E80-05D6-4C5C-8860-66F029176DAE}"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810" name="PlaceHolder 4"/>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811" name="PlaceHolder 5"/>
          <p:cNvSpPr>
            <a:spLocks noGrp="1"/>
          </p:cNvSpPr>
          <p:nvPr>
            <p:ph type="body"/>
          </p:nvPr>
        </p:nvSpPr>
        <p:spPr>
          <a:xfrm>
            <a:off x="6683040" y="1026720"/>
            <a:ext cx="4789800" cy="16149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800" spc="-1" strike="noStrike">
                <a:solidFill>
                  <a:srgbClr val="73f9cf"/>
                </a:solidFill>
                <a:latin typeface="Montserrat"/>
              </a:rPr>
              <a:t>Образец текста</a:t>
            </a:r>
            <a:endParaRPr b="0" lang="ru-RU" sz="1800" spc="-1" strike="noStrike">
              <a:solidFill>
                <a:srgbClr val="f2f2f2"/>
              </a:solidFill>
              <a:latin typeface="Montserrat"/>
            </a:endParaRPr>
          </a:p>
        </p:txBody>
      </p:sp>
      <p:sp>
        <p:nvSpPr>
          <p:cNvPr id="812" name="PlaceHolder 6"/>
          <p:cNvSpPr>
            <a:spLocks noGrp="1"/>
          </p:cNvSpPr>
          <p:nvPr>
            <p:ph type="body"/>
          </p:nvPr>
        </p:nvSpPr>
        <p:spPr>
          <a:xfrm>
            <a:off x="6683040" y="1626840"/>
            <a:ext cx="4789800" cy="101484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813" name="PlaceHolder 7"/>
          <p:cNvSpPr>
            <a:spLocks noGrp="1"/>
          </p:cNvSpPr>
          <p:nvPr>
            <p:ph type="body"/>
          </p:nvPr>
        </p:nvSpPr>
        <p:spPr>
          <a:xfrm>
            <a:off x="6683040" y="2807640"/>
            <a:ext cx="4789800" cy="16149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800" spc="-1" strike="noStrike">
                <a:solidFill>
                  <a:srgbClr val="73f9cf"/>
                </a:solidFill>
                <a:latin typeface="Montserrat"/>
              </a:rPr>
              <a:t>Образец текста</a:t>
            </a:r>
            <a:endParaRPr b="0" lang="ru-RU" sz="1800" spc="-1" strike="noStrike">
              <a:solidFill>
                <a:srgbClr val="f2f2f2"/>
              </a:solidFill>
              <a:latin typeface="Montserrat"/>
            </a:endParaRPr>
          </a:p>
        </p:txBody>
      </p:sp>
      <p:sp>
        <p:nvSpPr>
          <p:cNvPr id="814" name="PlaceHolder 8"/>
          <p:cNvSpPr>
            <a:spLocks noGrp="1"/>
          </p:cNvSpPr>
          <p:nvPr>
            <p:ph type="body"/>
          </p:nvPr>
        </p:nvSpPr>
        <p:spPr>
          <a:xfrm>
            <a:off x="6683040" y="3407760"/>
            <a:ext cx="4789800" cy="101484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815" name="PlaceHolder 9"/>
          <p:cNvSpPr>
            <a:spLocks noGrp="1"/>
          </p:cNvSpPr>
          <p:nvPr>
            <p:ph type="body"/>
          </p:nvPr>
        </p:nvSpPr>
        <p:spPr>
          <a:xfrm>
            <a:off x="6683040" y="4583880"/>
            <a:ext cx="4789800" cy="16149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800" spc="-1" strike="noStrike">
                <a:solidFill>
                  <a:srgbClr val="73f9cf"/>
                </a:solidFill>
                <a:latin typeface="Montserrat"/>
              </a:rPr>
              <a:t>Образец текста</a:t>
            </a:r>
            <a:endParaRPr b="0" lang="ru-RU" sz="1800" spc="-1" strike="noStrike">
              <a:solidFill>
                <a:srgbClr val="f2f2f2"/>
              </a:solidFill>
              <a:latin typeface="Montserrat"/>
            </a:endParaRPr>
          </a:p>
        </p:txBody>
      </p:sp>
      <p:sp>
        <p:nvSpPr>
          <p:cNvPr id="816" name="PlaceHolder 10"/>
          <p:cNvSpPr>
            <a:spLocks noGrp="1"/>
          </p:cNvSpPr>
          <p:nvPr>
            <p:ph type="body"/>
          </p:nvPr>
        </p:nvSpPr>
        <p:spPr>
          <a:xfrm>
            <a:off x="6683040" y="5184000"/>
            <a:ext cx="4789800" cy="101484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817" name="Овал 19"/>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grpSp>
        <p:nvGrpSpPr>
          <p:cNvPr id="818" name="Группа 20"/>
          <p:cNvGrpSpPr/>
          <p:nvPr/>
        </p:nvGrpSpPr>
        <p:grpSpPr>
          <a:xfrm>
            <a:off x="122040" y="478080"/>
            <a:ext cx="12136680" cy="391320"/>
            <a:chOff x="122040" y="478080"/>
            <a:chExt cx="12136680" cy="391320"/>
          </a:xfrm>
        </p:grpSpPr>
        <p:sp>
          <p:nvSpPr>
            <p:cNvPr id="819" name="Прямая соединительная линия 21"/>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820" name="Группа 22"/>
            <p:cNvGrpSpPr/>
            <p:nvPr/>
          </p:nvGrpSpPr>
          <p:grpSpPr>
            <a:xfrm>
              <a:off x="954000" y="511560"/>
              <a:ext cx="774720" cy="217800"/>
              <a:chOff x="954000" y="511560"/>
              <a:chExt cx="774720" cy="217800"/>
            </a:xfrm>
          </p:grpSpPr>
          <p:sp>
            <p:nvSpPr>
              <p:cNvPr id="821" name="Полилиния: фигура 24"/>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822" name="Полилиния: фигура 31"/>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823" name="Полилиния: фигура 32"/>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824" name="Полилиния: фигура 33"/>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825" name="Полилиния: фигура 34"/>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826" name="Полилиния: фигура 35"/>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827" name="Полилиния: фигура 36"/>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828" name="Полилиния: фигура 37"/>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829" name="Полилиния: фигура 38"/>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830" name="Полилиния: фигура 39"/>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831" name="Полилиния: фигура 40"/>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832" name="Полилиния: фигура 41"/>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833" name="Полилиния: фигура 42"/>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834" name="Полилиния: фигура 43"/>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835" name="Полилиния: фигура 44"/>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836" name="Полилиния: фигура 45"/>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837" name="Полилиния: фигура 46"/>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838" name="Полилиния: фигура 47"/>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839" name="Полилиния: фигура 48"/>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840" name="Полилиния: фигура 49"/>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841" name="Полилиния: фигура 50"/>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842" name="Полилиния: фигура 51"/>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843" name="Полилиния: фигура 52"/>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844" name="Полилиния: фигура 53"/>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845" name="Полилиния: фигура 54"/>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846" name="Полилиния: фигура 55"/>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847" name="Полилиния: фигура 56"/>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848" name="Полилиния: фигура 23"/>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0eaa"/>
        </a:solidFill>
      </p:bgPr>
    </p:bg>
    <p:spTree>
      <p:nvGrpSpPr>
        <p:cNvPr id="1" name=""/>
        <p:cNvGrpSpPr/>
        <p:nvPr/>
      </p:nvGrpSpPr>
      <p:grpSpPr>
        <a:xfrm>
          <a:off x="0" y="0"/>
          <a:ext cx="0" cy="0"/>
          <a:chOff x="0" y="0"/>
          <a:chExt cx="0" cy="0"/>
        </a:xfrm>
      </p:grpSpPr>
      <p:grpSp>
        <p:nvGrpSpPr>
          <p:cNvPr id="885" name="Группа 12"/>
          <p:cNvGrpSpPr/>
          <p:nvPr/>
        </p:nvGrpSpPr>
        <p:grpSpPr>
          <a:xfrm>
            <a:off x="122040" y="478080"/>
            <a:ext cx="12136680" cy="391320"/>
            <a:chOff x="122040" y="478080"/>
            <a:chExt cx="12136680" cy="391320"/>
          </a:xfrm>
        </p:grpSpPr>
        <p:sp>
          <p:nvSpPr>
            <p:cNvPr id="886" name="Прямая соединительная линия 1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887" name="Группа 15"/>
            <p:cNvGrpSpPr/>
            <p:nvPr/>
          </p:nvGrpSpPr>
          <p:grpSpPr>
            <a:xfrm>
              <a:off x="954000" y="511560"/>
              <a:ext cx="774720" cy="217800"/>
              <a:chOff x="954000" y="511560"/>
              <a:chExt cx="774720" cy="217800"/>
            </a:xfrm>
          </p:grpSpPr>
          <p:sp>
            <p:nvSpPr>
              <p:cNvPr id="888" name="Полилиния: фигура 1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889" name="Полилиния: фигура 1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890" name="Полилиния: фигура 20"/>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891" name="Полилиния: фигура 21"/>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892" name="Полилиния: фигура 22"/>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893" name="Полилиния: фигура 23"/>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894" name="Полилиния: фигура 24"/>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895" name="Полилиния: фигура 25"/>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896" name="Полилиния: фигура 26"/>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897" name="Полилиния: фигура 27"/>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898" name="Полилиния: фигура 28"/>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899" name="Полилиния: фигура 29"/>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900" name="Полилиния: фигура 30"/>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901" name="Полилиния: фигура 31"/>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902" name="Полилиния: фигура 32"/>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903" name="Полилиния: фигура 33"/>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904" name="Полилиния: фигура 34"/>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905" name="Полилиния: фигура 35"/>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906" name="Полилиния: фигура 36"/>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907" name="Полилиния: фигура 37"/>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908" name="Полилиния: фигура 38"/>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909" name="Полилиния: фигура 39"/>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910" name="Полилиния: фигура 40"/>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911" name="Полилиния: фигура 41"/>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912" name="Полилиния: фигура 42"/>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913" name="Полилиния: фигура 43"/>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914" name="Полилиния: фигура 44"/>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915" name="Полилиния: фигура 1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
        <p:nvSpPr>
          <p:cNvPr id="916" name="Овал 7"/>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pic>
        <p:nvPicPr>
          <p:cNvPr id="917" name="Рисунок 19" descr=""/>
          <p:cNvPicPr/>
          <p:nvPr/>
        </p:nvPicPr>
        <p:blipFill>
          <a:blip r:embed="rId2"/>
          <a:stretch/>
        </p:blipFill>
        <p:spPr>
          <a:xfrm>
            <a:off x="0" y="0"/>
            <a:ext cx="12191760" cy="6857640"/>
          </a:xfrm>
          <a:prstGeom prst="rect">
            <a:avLst/>
          </a:prstGeom>
          <a:ln w="0">
            <a:noFill/>
          </a:ln>
        </p:spPr>
      </p:pic>
      <p:sp>
        <p:nvSpPr>
          <p:cNvPr id="918" name="PlaceHolder 1"/>
          <p:cNvSpPr>
            <a:spLocks noGrp="1"/>
          </p:cNvSpPr>
          <p:nvPr>
            <p:ph type="dt" idx="22"/>
          </p:nvPr>
        </p:nvSpPr>
        <p:spPr>
          <a:xfrm>
            <a:off x="306360" y="6356520"/>
            <a:ext cx="1047240" cy="364680"/>
          </a:xfrm>
          <a:prstGeom prst="rect">
            <a:avLst/>
          </a:prstGeom>
          <a:noFill/>
          <a:ln w="0">
            <a:noFill/>
          </a:ln>
        </p:spPr>
        <p:txBody>
          <a:bodyPr anchor="ctr">
            <a:noAutofit/>
          </a:bodyPr>
          <a:lstStyle>
            <a:lvl1pPr>
              <a:lnSpc>
                <a:spcPct val="100000"/>
              </a:lnSpc>
              <a:buNone/>
              <a:defRPr b="0" lang="ru-RU" sz="760" spc="-1" strike="noStrike">
                <a:solidFill>
                  <a:srgbClr val="e6e6e6"/>
                </a:solidFill>
                <a:latin typeface="Montserrat"/>
              </a:defRPr>
            </a:lvl1pPr>
          </a:lstStyle>
          <a:p>
            <a:pPr>
              <a:lnSpc>
                <a:spcPct val="100000"/>
              </a:lnSpc>
              <a:buNone/>
            </a:pPr>
            <a:r>
              <a:rPr b="0" lang="ru-RU" sz="760" spc="-1" strike="noStrike">
                <a:solidFill>
                  <a:srgbClr val="e6e6e6"/>
                </a:solidFill>
                <a:latin typeface="Montserrat"/>
              </a:rPr>
              <a:t>&lt;date/time&gt;</a:t>
            </a:r>
            <a:endParaRPr b="0" lang="en-US" sz="760" spc="-1" strike="noStrike">
              <a:latin typeface="Times New Roman"/>
            </a:endParaRPr>
          </a:p>
        </p:txBody>
      </p:sp>
      <p:sp>
        <p:nvSpPr>
          <p:cNvPr id="919" name="PlaceHolder 2"/>
          <p:cNvSpPr>
            <a:spLocks noGrp="1"/>
          </p:cNvSpPr>
          <p:nvPr>
            <p:ph type="ftr" idx="23"/>
          </p:nvPr>
        </p:nvSpPr>
        <p:spPr>
          <a:xfrm>
            <a:off x="1459440" y="6356520"/>
            <a:ext cx="9574560" cy="364680"/>
          </a:xfrm>
          <a:prstGeom prst="rect">
            <a:avLst/>
          </a:prstGeom>
          <a:noFill/>
          <a:ln w="0">
            <a:noFill/>
          </a:ln>
        </p:spPr>
        <p:txBody>
          <a:bodyPr anchor="ctr">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920" name="PlaceHolder 3"/>
          <p:cNvSpPr>
            <a:spLocks noGrp="1"/>
          </p:cNvSpPr>
          <p:nvPr>
            <p:ph type="sldNum" idx="24"/>
          </p:nvPr>
        </p:nvSpPr>
        <p:spPr>
          <a:xfrm>
            <a:off x="11413440" y="6356520"/>
            <a:ext cx="55872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17EF6C8C-408D-40AC-8E46-3B4635AA5EB2}"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921" name="PlaceHolder 4"/>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ОБРАЗЕЦ ЗАГОЛОВКА</a:t>
            </a:r>
            <a:endParaRPr b="0" lang="ru-RU" sz="2000" spc="-1" strike="noStrike">
              <a:solidFill>
                <a:srgbClr val="000000"/>
              </a:solidFill>
              <a:latin typeface="Montserrat"/>
            </a:endParaRPr>
          </a:p>
        </p:txBody>
      </p:sp>
      <p:sp>
        <p:nvSpPr>
          <p:cNvPr id="922" name="PlaceHolder 5"/>
          <p:cNvSpPr>
            <a:spLocks noGrp="1"/>
          </p:cNvSpPr>
          <p:nvPr>
            <p:ph type="body"/>
          </p:nvPr>
        </p:nvSpPr>
        <p:spPr>
          <a:xfrm>
            <a:off x="6683040" y="1015920"/>
            <a:ext cx="4789800" cy="102132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fe095f"/>
              </a:buClr>
              <a:buFont typeface="Arial"/>
              <a:buChar char="•"/>
            </a:pPr>
            <a:r>
              <a:rPr b="1" lang="ru-RU" sz="1800" spc="-1" strike="noStrike">
                <a:solidFill>
                  <a:srgbClr val="fe095f"/>
                </a:solidFill>
                <a:latin typeface="Montserrat"/>
              </a:rPr>
              <a:t>Образец текста</a:t>
            </a:r>
            <a:endParaRPr b="0" lang="ru-RU" sz="1800" spc="-1" strike="noStrike">
              <a:solidFill>
                <a:srgbClr val="f2f2f2"/>
              </a:solidFill>
              <a:latin typeface="Montserrat"/>
            </a:endParaRPr>
          </a:p>
        </p:txBody>
      </p:sp>
      <p:sp>
        <p:nvSpPr>
          <p:cNvPr id="923" name="PlaceHolder 6"/>
          <p:cNvSpPr>
            <a:spLocks noGrp="1"/>
          </p:cNvSpPr>
          <p:nvPr>
            <p:ph type="body"/>
          </p:nvPr>
        </p:nvSpPr>
        <p:spPr>
          <a:xfrm>
            <a:off x="6683040" y="1395360"/>
            <a:ext cx="4789800" cy="64188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924" name="PlaceHolder 7"/>
          <p:cNvSpPr>
            <a:spLocks noGrp="1"/>
          </p:cNvSpPr>
          <p:nvPr>
            <p:ph type="body"/>
          </p:nvPr>
        </p:nvSpPr>
        <p:spPr>
          <a:xfrm>
            <a:off x="6683040" y="2284560"/>
            <a:ext cx="4789800" cy="102132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a59cf7"/>
              </a:buClr>
              <a:buFont typeface="Arial"/>
              <a:buChar char="•"/>
            </a:pPr>
            <a:r>
              <a:rPr b="1" lang="ru-RU" sz="1800" spc="-1" strike="noStrike">
                <a:solidFill>
                  <a:srgbClr val="a59cf7"/>
                </a:solidFill>
                <a:latin typeface="Montserrat"/>
              </a:rPr>
              <a:t>Образец текста</a:t>
            </a:r>
            <a:endParaRPr b="0" lang="ru-RU" sz="1800" spc="-1" strike="noStrike">
              <a:solidFill>
                <a:srgbClr val="f2f2f2"/>
              </a:solidFill>
              <a:latin typeface="Montserrat"/>
            </a:endParaRPr>
          </a:p>
        </p:txBody>
      </p:sp>
      <p:sp>
        <p:nvSpPr>
          <p:cNvPr id="925" name="PlaceHolder 8"/>
          <p:cNvSpPr>
            <a:spLocks noGrp="1"/>
          </p:cNvSpPr>
          <p:nvPr>
            <p:ph type="body"/>
          </p:nvPr>
        </p:nvSpPr>
        <p:spPr>
          <a:xfrm>
            <a:off x="6683040" y="2664000"/>
            <a:ext cx="4789800" cy="64188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926" name="PlaceHolder 9"/>
          <p:cNvSpPr>
            <a:spLocks noGrp="1"/>
          </p:cNvSpPr>
          <p:nvPr>
            <p:ph type="body"/>
          </p:nvPr>
        </p:nvSpPr>
        <p:spPr>
          <a:xfrm>
            <a:off x="6683040" y="3553200"/>
            <a:ext cx="4789800" cy="102132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55d4ed"/>
              </a:buClr>
              <a:buFont typeface="Arial"/>
              <a:buChar char="•"/>
            </a:pPr>
            <a:r>
              <a:rPr b="1" lang="ru-RU" sz="1800" spc="-1" strike="noStrike">
                <a:solidFill>
                  <a:srgbClr val="55d4ed"/>
                </a:solidFill>
                <a:latin typeface="Montserrat"/>
              </a:rPr>
              <a:t>Образец текста</a:t>
            </a:r>
            <a:endParaRPr b="0" lang="ru-RU" sz="1800" spc="-1" strike="noStrike">
              <a:solidFill>
                <a:srgbClr val="f2f2f2"/>
              </a:solidFill>
              <a:latin typeface="Montserrat"/>
            </a:endParaRPr>
          </a:p>
        </p:txBody>
      </p:sp>
      <p:sp>
        <p:nvSpPr>
          <p:cNvPr id="927" name="PlaceHolder 10"/>
          <p:cNvSpPr>
            <a:spLocks noGrp="1"/>
          </p:cNvSpPr>
          <p:nvPr>
            <p:ph type="body"/>
          </p:nvPr>
        </p:nvSpPr>
        <p:spPr>
          <a:xfrm>
            <a:off x="6683040" y="3932640"/>
            <a:ext cx="4789800" cy="64188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928" name="PlaceHolder 11"/>
          <p:cNvSpPr>
            <a:spLocks noGrp="1"/>
          </p:cNvSpPr>
          <p:nvPr>
            <p:ph type="body"/>
          </p:nvPr>
        </p:nvSpPr>
        <p:spPr>
          <a:xfrm>
            <a:off x="6683040" y="4821840"/>
            <a:ext cx="4789800" cy="102132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800" spc="-1" strike="noStrike">
                <a:solidFill>
                  <a:srgbClr val="73f9cf"/>
                </a:solidFill>
                <a:latin typeface="Montserrat"/>
              </a:rPr>
              <a:t>Образец текста</a:t>
            </a:r>
            <a:endParaRPr b="0" lang="ru-RU" sz="1800" spc="-1" strike="noStrike">
              <a:solidFill>
                <a:srgbClr val="f2f2f2"/>
              </a:solidFill>
              <a:latin typeface="Montserrat"/>
            </a:endParaRPr>
          </a:p>
        </p:txBody>
      </p:sp>
      <p:sp>
        <p:nvSpPr>
          <p:cNvPr id="929" name="PlaceHolder 12"/>
          <p:cNvSpPr>
            <a:spLocks noGrp="1"/>
          </p:cNvSpPr>
          <p:nvPr>
            <p:ph type="body"/>
          </p:nvPr>
        </p:nvSpPr>
        <p:spPr>
          <a:xfrm>
            <a:off x="6683040" y="5201280"/>
            <a:ext cx="4789800" cy="641880"/>
          </a:xfrm>
          <a:prstGeom prst="rect">
            <a:avLst/>
          </a:prstGeom>
          <a:noFill/>
          <a:ln w="0">
            <a:noFill/>
          </a:ln>
        </p:spPr>
        <p:txBody>
          <a:bodyPr anchor="t">
            <a:norm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Образец текста</a:t>
            </a:r>
            <a:endParaRPr b="0" lang="ru-RU" sz="1400" spc="-1" strike="noStrike">
              <a:solidFill>
                <a:srgbClr val="f2f2f2"/>
              </a:solidFill>
              <a:latin typeface="Montserrat"/>
            </a:endParaRPr>
          </a:p>
        </p:txBody>
      </p:sp>
      <p:sp>
        <p:nvSpPr>
          <p:cNvPr id="930" name="Овал 21"/>
          <p:cNvSpPr/>
          <p:nvPr/>
        </p:nvSpPr>
        <p:spPr>
          <a:xfrm>
            <a:off x="11509560" y="6359760"/>
            <a:ext cx="366840" cy="36684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grpSp>
        <p:nvGrpSpPr>
          <p:cNvPr id="931" name="Группа 22"/>
          <p:cNvGrpSpPr/>
          <p:nvPr/>
        </p:nvGrpSpPr>
        <p:grpSpPr>
          <a:xfrm>
            <a:off x="122040" y="478080"/>
            <a:ext cx="12136680" cy="391320"/>
            <a:chOff x="122040" y="478080"/>
            <a:chExt cx="12136680" cy="391320"/>
          </a:xfrm>
        </p:grpSpPr>
        <p:sp>
          <p:nvSpPr>
            <p:cNvPr id="932" name="Прямая соединительная линия 23"/>
            <p:cNvSpPr/>
            <p:nvPr/>
          </p:nvSpPr>
          <p:spPr>
            <a:xfrm flipH="1">
              <a:off x="882720" y="767520"/>
              <a:ext cx="11376000" cy="360"/>
            </a:xfrm>
            <a:prstGeom prst="line">
              <a:avLst/>
            </a:prstGeom>
            <a:ln w="12700">
              <a:solidFill>
                <a:srgbClr val="ffffff"/>
              </a:solidFill>
            </a:ln>
          </p:spPr>
          <p:style>
            <a:lnRef idx="1">
              <a:schemeClr val="accent1"/>
            </a:lnRef>
            <a:fillRef idx="0">
              <a:schemeClr val="accent1"/>
            </a:fillRef>
            <a:effectRef idx="0">
              <a:schemeClr val="accent1"/>
            </a:effectRef>
            <a:fontRef idx="minor"/>
          </p:style>
        </p:sp>
        <p:grpSp>
          <p:nvGrpSpPr>
            <p:cNvPr id="933" name="Группа 24"/>
            <p:cNvGrpSpPr/>
            <p:nvPr/>
          </p:nvGrpSpPr>
          <p:grpSpPr>
            <a:xfrm>
              <a:off x="954000" y="511560"/>
              <a:ext cx="774720" cy="217800"/>
              <a:chOff x="954000" y="511560"/>
              <a:chExt cx="774720" cy="217800"/>
            </a:xfrm>
          </p:grpSpPr>
          <p:sp>
            <p:nvSpPr>
              <p:cNvPr id="934" name="Полилиния: фигура 27"/>
              <p:cNvSpPr/>
              <p:nvPr/>
            </p:nvSpPr>
            <p:spPr>
              <a:xfrm>
                <a:off x="954720" y="511560"/>
                <a:ext cx="58320" cy="58320"/>
              </a:xfrm>
              <a:custGeom>
                <a:avLst/>
                <a:gdLst/>
                <a:ahLst/>
                <a:rect l="l" t="t" r="r" b="b"/>
                <a:pathLst>
                  <a:path w="104955" h="104955">
                    <a:moveTo>
                      <a:pt x="91753" y="96791"/>
                    </a:moveTo>
                    <a:lnTo>
                      <a:pt x="71447" y="13517"/>
                    </a:lnTo>
                    <a:lnTo>
                      <a:pt x="33823" y="13517"/>
                    </a:lnTo>
                    <a:lnTo>
                      <a:pt x="13517" y="96791"/>
                    </a:lnTo>
                    <a:lnTo>
                      <a:pt x="26059" y="96791"/>
                    </a:lnTo>
                    <a:lnTo>
                      <a:pt x="43378" y="24819"/>
                    </a:lnTo>
                    <a:lnTo>
                      <a:pt x="61892" y="24819"/>
                    </a:lnTo>
                    <a:lnTo>
                      <a:pt x="79211" y="96791"/>
                    </a:lnTo>
                    <a:lnTo>
                      <a:pt x="91753" y="96791"/>
                    </a:lnTo>
                    <a:close/>
                  </a:path>
                </a:pathLst>
              </a:custGeom>
              <a:solidFill>
                <a:schemeClr val="bg1"/>
              </a:solidFill>
              <a:ln w="13085">
                <a:noFill/>
              </a:ln>
            </p:spPr>
            <p:style>
              <a:lnRef idx="0"/>
              <a:fillRef idx="0"/>
              <a:effectRef idx="0"/>
              <a:fontRef idx="minor"/>
            </p:style>
          </p:sp>
          <p:sp>
            <p:nvSpPr>
              <p:cNvPr id="935" name="Полилиния: фигура 28"/>
              <p:cNvSpPr/>
              <p:nvPr/>
            </p:nvSpPr>
            <p:spPr>
              <a:xfrm>
                <a:off x="1015560" y="511560"/>
                <a:ext cx="51120" cy="58320"/>
              </a:xfrm>
              <a:custGeom>
                <a:avLst/>
                <a:gdLst/>
                <a:ahLst/>
                <a:rect l="l" t="t" r="r" b="b"/>
                <a:pathLst>
                  <a:path w="91835" h="104955">
                    <a:moveTo>
                      <a:pt x="67857" y="13517"/>
                    </a:moveTo>
                    <a:lnTo>
                      <a:pt x="27253" y="75973"/>
                    </a:lnTo>
                    <a:lnTo>
                      <a:pt x="26059" y="75973"/>
                    </a:lnTo>
                    <a:lnTo>
                      <a:pt x="26059" y="13517"/>
                    </a:lnTo>
                    <a:lnTo>
                      <a:pt x="13517" y="13517"/>
                    </a:lnTo>
                    <a:lnTo>
                      <a:pt x="13517" y="96791"/>
                    </a:lnTo>
                    <a:lnTo>
                      <a:pt x="27253" y="96791"/>
                    </a:lnTo>
                    <a:lnTo>
                      <a:pt x="67857" y="34335"/>
                    </a:lnTo>
                    <a:lnTo>
                      <a:pt x="69051" y="34335"/>
                    </a:lnTo>
                    <a:lnTo>
                      <a:pt x="69051" y="96791"/>
                    </a:lnTo>
                    <a:lnTo>
                      <a:pt x="81593" y="96791"/>
                    </a:lnTo>
                    <a:lnTo>
                      <a:pt x="81593" y="13517"/>
                    </a:lnTo>
                    <a:lnTo>
                      <a:pt x="67857" y="13517"/>
                    </a:lnTo>
                    <a:close/>
                  </a:path>
                </a:pathLst>
              </a:custGeom>
              <a:solidFill>
                <a:schemeClr val="bg1"/>
              </a:solidFill>
              <a:ln w="13085">
                <a:noFill/>
              </a:ln>
            </p:spPr>
            <p:style>
              <a:lnRef idx="0"/>
              <a:fillRef idx="0"/>
              <a:effectRef idx="0"/>
              <a:fontRef idx="minor"/>
            </p:style>
          </p:sp>
          <p:sp>
            <p:nvSpPr>
              <p:cNvPr id="936" name="Полилиния: фигура 29"/>
              <p:cNvSpPr/>
              <p:nvPr/>
            </p:nvSpPr>
            <p:spPr>
              <a:xfrm>
                <a:off x="1069200" y="511560"/>
                <a:ext cx="58320" cy="65880"/>
              </a:xfrm>
              <a:custGeom>
                <a:avLst/>
                <a:gdLst/>
                <a:ahLst/>
                <a:rect l="l" t="t" r="r" b="b"/>
                <a:pathLst>
                  <a:path w="104955" h="118074">
                    <a:moveTo>
                      <a:pt x="49359" y="24819"/>
                    </a:moveTo>
                    <a:lnTo>
                      <a:pt x="66677" y="24819"/>
                    </a:lnTo>
                    <a:lnTo>
                      <a:pt x="81003" y="85490"/>
                    </a:lnTo>
                    <a:lnTo>
                      <a:pt x="35020" y="85490"/>
                    </a:lnTo>
                    <a:lnTo>
                      <a:pt x="49359" y="24819"/>
                    </a:lnTo>
                    <a:close/>
                    <a:moveTo>
                      <a:pt x="26059" y="96791"/>
                    </a:moveTo>
                    <a:lnTo>
                      <a:pt x="89964" y="96791"/>
                    </a:lnTo>
                    <a:lnTo>
                      <a:pt x="89964" y="111067"/>
                    </a:lnTo>
                    <a:lnTo>
                      <a:pt x="102506" y="111067"/>
                    </a:lnTo>
                    <a:lnTo>
                      <a:pt x="102506" y="85490"/>
                    </a:lnTo>
                    <a:lnTo>
                      <a:pt x="93545" y="85490"/>
                    </a:lnTo>
                    <a:lnTo>
                      <a:pt x="76228" y="13517"/>
                    </a:lnTo>
                    <a:lnTo>
                      <a:pt x="39795" y="13517"/>
                    </a:lnTo>
                    <a:lnTo>
                      <a:pt x="22477" y="85490"/>
                    </a:lnTo>
                    <a:lnTo>
                      <a:pt x="13517" y="85490"/>
                    </a:lnTo>
                    <a:lnTo>
                      <a:pt x="13517" y="111067"/>
                    </a:lnTo>
                    <a:lnTo>
                      <a:pt x="26059" y="111067"/>
                    </a:lnTo>
                    <a:lnTo>
                      <a:pt x="26059" y="96791"/>
                    </a:lnTo>
                    <a:close/>
                  </a:path>
                </a:pathLst>
              </a:custGeom>
              <a:solidFill>
                <a:schemeClr val="bg1"/>
              </a:solidFill>
              <a:ln w="13085">
                <a:noFill/>
              </a:ln>
            </p:spPr>
            <p:style>
              <a:lnRef idx="0"/>
              <a:fillRef idx="0"/>
              <a:effectRef idx="0"/>
              <a:fontRef idx="minor"/>
            </p:style>
          </p:sp>
          <p:sp>
            <p:nvSpPr>
              <p:cNvPr id="937" name="Полилиния: фигура 30"/>
              <p:cNvSpPr/>
              <p:nvPr/>
            </p:nvSpPr>
            <p:spPr>
              <a:xfrm>
                <a:off x="1134720" y="511560"/>
                <a:ext cx="43560" cy="58320"/>
              </a:xfrm>
              <a:custGeom>
                <a:avLst/>
                <a:gdLst/>
                <a:ahLst/>
                <a:rect l="l" t="t" r="r" b="b"/>
                <a:pathLst>
                  <a:path w="78716" h="104955">
                    <a:moveTo>
                      <a:pt x="75021" y="85490"/>
                    </a:moveTo>
                    <a:lnTo>
                      <a:pt x="26046" y="85490"/>
                    </a:lnTo>
                    <a:lnTo>
                      <a:pt x="26046" y="60507"/>
                    </a:lnTo>
                    <a:lnTo>
                      <a:pt x="64866" y="60507"/>
                    </a:lnTo>
                    <a:lnTo>
                      <a:pt x="64866" y="49206"/>
                    </a:lnTo>
                    <a:lnTo>
                      <a:pt x="26046" y="49206"/>
                    </a:lnTo>
                    <a:lnTo>
                      <a:pt x="26046" y="24819"/>
                    </a:lnTo>
                    <a:lnTo>
                      <a:pt x="75021" y="24819"/>
                    </a:lnTo>
                    <a:lnTo>
                      <a:pt x="75021" y="13517"/>
                    </a:lnTo>
                    <a:lnTo>
                      <a:pt x="13517" y="13517"/>
                    </a:lnTo>
                    <a:lnTo>
                      <a:pt x="13517" y="96791"/>
                    </a:lnTo>
                    <a:lnTo>
                      <a:pt x="75021" y="96791"/>
                    </a:lnTo>
                    <a:lnTo>
                      <a:pt x="75021" y="85490"/>
                    </a:lnTo>
                    <a:close/>
                  </a:path>
                </a:pathLst>
              </a:custGeom>
              <a:solidFill>
                <a:schemeClr val="bg1"/>
              </a:solidFill>
              <a:ln w="13085">
                <a:noFill/>
              </a:ln>
            </p:spPr>
            <p:style>
              <a:lnRef idx="0"/>
              <a:fillRef idx="0"/>
              <a:effectRef idx="0"/>
              <a:fontRef idx="minor"/>
            </p:style>
          </p:sp>
          <p:sp>
            <p:nvSpPr>
              <p:cNvPr id="938" name="Полилиния: фигура 31"/>
              <p:cNvSpPr/>
              <p:nvPr/>
            </p:nvSpPr>
            <p:spPr>
              <a:xfrm>
                <a:off x="1186560" y="511560"/>
                <a:ext cx="51120" cy="58320"/>
              </a:xfrm>
              <a:custGeom>
                <a:avLst/>
                <a:gdLst/>
                <a:ahLst/>
                <a:rect l="l" t="t" r="r" b="b"/>
                <a:pathLst>
                  <a:path w="91835" h="104955">
                    <a:moveTo>
                      <a:pt x="83391" y="43853"/>
                    </a:moveTo>
                    <a:cubicBezTo>
                      <a:pt x="83391" y="39689"/>
                      <a:pt x="82551" y="35763"/>
                      <a:pt x="80990" y="32075"/>
                    </a:cubicBezTo>
                    <a:cubicBezTo>
                      <a:pt x="79324" y="28387"/>
                      <a:pt x="77054" y="25175"/>
                      <a:pt x="74063" y="22439"/>
                    </a:cubicBezTo>
                    <a:cubicBezTo>
                      <a:pt x="71085" y="19703"/>
                      <a:pt x="67621" y="17443"/>
                      <a:pt x="63554" y="15896"/>
                    </a:cubicBezTo>
                    <a:cubicBezTo>
                      <a:pt x="59382" y="14350"/>
                      <a:pt x="54843" y="13517"/>
                      <a:pt x="49936" y="13517"/>
                    </a:cubicBezTo>
                    <a:lnTo>
                      <a:pt x="13517" y="13517"/>
                    </a:lnTo>
                    <a:lnTo>
                      <a:pt x="13517" y="96791"/>
                    </a:lnTo>
                    <a:lnTo>
                      <a:pt x="26059" y="96791"/>
                    </a:lnTo>
                    <a:lnTo>
                      <a:pt x="26059" y="74189"/>
                    </a:lnTo>
                    <a:lnTo>
                      <a:pt x="49936" y="74189"/>
                    </a:lnTo>
                    <a:cubicBezTo>
                      <a:pt x="54843" y="74189"/>
                      <a:pt x="59382" y="73356"/>
                      <a:pt x="63554" y="71809"/>
                    </a:cubicBezTo>
                    <a:cubicBezTo>
                      <a:pt x="67621" y="70262"/>
                      <a:pt x="71085" y="68002"/>
                      <a:pt x="74063" y="65266"/>
                    </a:cubicBezTo>
                    <a:cubicBezTo>
                      <a:pt x="77054" y="62530"/>
                      <a:pt x="79324" y="59318"/>
                      <a:pt x="80990" y="55630"/>
                    </a:cubicBezTo>
                    <a:cubicBezTo>
                      <a:pt x="82551" y="51942"/>
                      <a:pt x="83391" y="48016"/>
                      <a:pt x="83391" y="43853"/>
                    </a:cubicBezTo>
                    <a:close/>
                    <a:moveTo>
                      <a:pt x="70849" y="43853"/>
                    </a:moveTo>
                    <a:cubicBezTo>
                      <a:pt x="70849" y="49563"/>
                      <a:pt x="69051" y="54202"/>
                      <a:pt x="65352" y="57652"/>
                    </a:cubicBezTo>
                    <a:cubicBezTo>
                      <a:pt x="61652" y="61102"/>
                      <a:pt x="56509" y="62887"/>
                      <a:pt x="49936" y="62887"/>
                    </a:cubicBezTo>
                    <a:lnTo>
                      <a:pt x="26059" y="62887"/>
                    </a:lnTo>
                    <a:lnTo>
                      <a:pt x="26059" y="24819"/>
                    </a:lnTo>
                    <a:lnTo>
                      <a:pt x="49936" y="24819"/>
                    </a:lnTo>
                    <a:cubicBezTo>
                      <a:pt x="56509" y="24819"/>
                      <a:pt x="61652" y="26603"/>
                      <a:pt x="65352" y="30053"/>
                    </a:cubicBezTo>
                    <a:cubicBezTo>
                      <a:pt x="69051" y="33503"/>
                      <a:pt x="70849" y="38142"/>
                      <a:pt x="70849" y="43853"/>
                    </a:cubicBezTo>
                    <a:close/>
                  </a:path>
                </a:pathLst>
              </a:custGeom>
              <a:solidFill>
                <a:schemeClr val="bg1"/>
              </a:solidFill>
              <a:ln w="13085">
                <a:noFill/>
              </a:ln>
            </p:spPr>
            <p:style>
              <a:lnRef idx="0"/>
              <a:fillRef idx="0"/>
              <a:effectRef idx="0"/>
              <a:fontRef idx="minor"/>
            </p:style>
          </p:sp>
          <p:sp>
            <p:nvSpPr>
              <p:cNvPr id="939" name="Полилиния: фигура 32"/>
              <p:cNvSpPr/>
              <p:nvPr/>
            </p:nvSpPr>
            <p:spPr>
              <a:xfrm>
                <a:off x="1244160" y="511560"/>
                <a:ext cx="58320" cy="58320"/>
              </a:xfrm>
              <a:custGeom>
                <a:avLst/>
                <a:gdLst/>
                <a:ahLst/>
                <a:rect l="l" t="t" r="r" b="b"/>
                <a:pathLst>
                  <a:path w="104955" h="104955">
                    <a:moveTo>
                      <a:pt x="45174" y="85490"/>
                    </a:moveTo>
                    <a:lnTo>
                      <a:pt x="26059" y="85490"/>
                    </a:lnTo>
                    <a:lnTo>
                      <a:pt x="26059" y="52180"/>
                    </a:lnTo>
                    <a:lnTo>
                      <a:pt x="45174" y="52180"/>
                    </a:lnTo>
                    <a:cubicBezTo>
                      <a:pt x="48034" y="52180"/>
                      <a:pt x="50671" y="52537"/>
                      <a:pt x="53059" y="53370"/>
                    </a:cubicBezTo>
                    <a:cubicBezTo>
                      <a:pt x="55446" y="54202"/>
                      <a:pt x="57467" y="55392"/>
                      <a:pt x="59264" y="56938"/>
                    </a:cubicBezTo>
                    <a:cubicBezTo>
                      <a:pt x="61061" y="58485"/>
                      <a:pt x="62374" y="60150"/>
                      <a:pt x="63449" y="62173"/>
                    </a:cubicBezTo>
                    <a:cubicBezTo>
                      <a:pt x="64407" y="64195"/>
                      <a:pt x="64879" y="66456"/>
                      <a:pt x="64879" y="68835"/>
                    </a:cubicBezTo>
                    <a:cubicBezTo>
                      <a:pt x="64879" y="71215"/>
                      <a:pt x="64407" y="73356"/>
                      <a:pt x="63449" y="75377"/>
                    </a:cubicBezTo>
                    <a:cubicBezTo>
                      <a:pt x="62374" y="77400"/>
                      <a:pt x="61061" y="79185"/>
                      <a:pt x="59264" y="80731"/>
                    </a:cubicBezTo>
                    <a:cubicBezTo>
                      <a:pt x="57467" y="82278"/>
                      <a:pt x="55446" y="83349"/>
                      <a:pt x="53059" y="84180"/>
                    </a:cubicBezTo>
                    <a:cubicBezTo>
                      <a:pt x="50671" y="85014"/>
                      <a:pt x="48034" y="85490"/>
                      <a:pt x="45174" y="85490"/>
                    </a:cubicBezTo>
                    <a:close/>
                    <a:moveTo>
                      <a:pt x="77421" y="68835"/>
                    </a:moveTo>
                    <a:cubicBezTo>
                      <a:pt x="77421" y="64909"/>
                      <a:pt x="76700" y="61340"/>
                      <a:pt x="75152" y="57890"/>
                    </a:cubicBezTo>
                    <a:cubicBezTo>
                      <a:pt x="73604" y="54559"/>
                      <a:pt x="71452" y="51585"/>
                      <a:pt x="68697" y="49087"/>
                    </a:cubicBezTo>
                    <a:cubicBezTo>
                      <a:pt x="65955" y="46589"/>
                      <a:pt x="62491" y="44566"/>
                      <a:pt x="58543" y="43020"/>
                    </a:cubicBezTo>
                    <a:cubicBezTo>
                      <a:pt x="54607" y="41592"/>
                      <a:pt x="50067" y="40878"/>
                      <a:pt x="45174" y="40878"/>
                    </a:cubicBezTo>
                    <a:lnTo>
                      <a:pt x="26059" y="40878"/>
                    </a:lnTo>
                    <a:lnTo>
                      <a:pt x="26059" y="13517"/>
                    </a:lnTo>
                    <a:lnTo>
                      <a:pt x="13517" y="13517"/>
                    </a:lnTo>
                    <a:lnTo>
                      <a:pt x="13517" y="96791"/>
                    </a:lnTo>
                    <a:lnTo>
                      <a:pt x="45174" y="96791"/>
                    </a:lnTo>
                    <a:cubicBezTo>
                      <a:pt x="50067" y="96791"/>
                      <a:pt x="54607" y="96077"/>
                      <a:pt x="58543" y="94530"/>
                    </a:cubicBezTo>
                    <a:cubicBezTo>
                      <a:pt x="62491" y="93103"/>
                      <a:pt x="65955" y="91081"/>
                      <a:pt x="68697" y="88582"/>
                    </a:cubicBezTo>
                    <a:cubicBezTo>
                      <a:pt x="71452" y="86084"/>
                      <a:pt x="73604" y="83110"/>
                      <a:pt x="75152" y="79661"/>
                    </a:cubicBezTo>
                    <a:cubicBezTo>
                      <a:pt x="76700" y="76330"/>
                      <a:pt x="77421" y="72760"/>
                      <a:pt x="77421" y="68835"/>
                    </a:cubicBezTo>
                    <a:close/>
                    <a:moveTo>
                      <a:pt x="101312" y="96791"/>
                    </a:moveTo>
                    <a:lnTo>
                      <a:pt x="101312" y="13517"/>
                    </a:lnTo>
                    <a:lnTo>
                      <a:pt x="88770" y="13517"/>
                    </a:lnTo>
                    <a:lnTo>
                      <a:pt x="88770" y="96791"/>
                    </a:lnTo>
                    <a:lnTo>
                      <a:pt x="101312" y="96791"/>
                    </a:lnTo>
                    <a:close/>
                  </a:path>
                </a:pathLst>
              </a:custGeom>
              <a:solidFill>
                <a:schemeClr val="bg1"/>
              </a:solidFill>
              <a:ln w="13085">
                <a:noFill/>
              </a:ln>
            </p:spPr>
            <p:style>
              <a:lnRef idx="0"/>
              <a:fillRef idx="0"/>
              <a:effectRef idx="0"/>
              <a:fontRef idx="minor"/>
            </p:style>
          </p:sp>
          <p:sp>
            <p:nvSpPr>
              <p:cNvPr id="940" name="Полилиния: фигура 33"/>
              <p:cNvSpPr/>
              <p:nvPr/>
            </p:nvSpPr>
            <p:spPr>
              <a:xfrm>
                <a:off x="957960" y="587520"/>
                <a:ext cx="51120" cy="65880"/>
              </a:xfrm>
              <a:custGeom>
                <a:avLst/>
                <a:gdLst/>
                <a:ahLst/>
                <a:rect l="l" t="t" r="r" b="b"/>
                <a:pathLst>
                  <a:path w="91835" h="118074">
                    <a:moveTo>
                      <a:pt x="13517" y="96791"/>
                    </a:moveTo>
                    <a:lnTo>
                      <a:pt x="75627" y="96791"/>
                    </a:lnTo>
                    <a:lnTo>
                      <a:pt x="75627" y="111067"/>
                    </a:lnTo>
                    <a:lnTo>
                      <a:pt x="88169" y="111067"/>
                    </a:lnTo>
                    <a:lnTo>
                      <a:pt x="88169" y="85490"/>
                    </a:lnTo>
                    <a:lnTo>
                      <a:pt x="78613" y="85490"/>
                    </a:lnTo>
                    <a:lnTo>
                      <a:pt x="78613" y="13517"/>
                    </a:lnTo>
                    <a:lnTo>
                      <a:pt x="66072" y="13517"/>
                    </a:lnTo>
                    <a:lnTo>
                      <a:pt x="66072" y="85490"/>
                    </a:lnTo>
                    <a:lnTo>
                      <a:pt x="26058" y="85490"/>
                    </a:lnTo>
                    <a:lnTo>
                      <a:pt x="26058" y="13517"/>
                    </a:lnTo>
                    <a:lnTo>
                      <a:pt x="13517" y="13517"/>
                    </a:lnTo>
                    <a:lnTo>
                      <a:pt x="13517" y="96791"/>
                    </a:lnTo>
                    <a:close/>
                  </a:path>
                </a:pathLst>
              </a:custGeom>
              <a:solidFill>
                <a:schemeClr val="bg1"/>
              </a:solidFill>
              <a:ln w="13085">
                <a:noFill/>
              </a:ln>
            </p:spPr>
            <p:style>
              <a:lnRef idx="0"/>
              <a:fillRef idx="0"/>
              <a:effectRef idx="0"/>
              <a:fontRef idx="minor"/>
            </p:style>
          </p:sp>
          <p:sp>
            <p:nvSpPr>
              <p:cNvPr id="941" name="Полилиния: фигура 34"/>
              <p:cNvSpPr/>
              <p:nvPr/>
            </p:nvSpPr>
            <p:spPr>
              <a:xfrm>
                <a:off x="1016280" y="587520"/>
                <a:ext cx="51120" cy="58320"/>
              </a:xfrm>
              <a:custGeom>
                <a:avLst/>
                <a:gdLst/>
                <a:ahLst/>
                <a:rect l="l" t="t" r="r" b="b"/>
                <a:pathLst>
                  <a:path w="91835" h="104955">
                    <a:moveTo>
                      <a:pt x="67858" y="13517"/>
                    </a:moveTo>
                    <a:lnTo>
                      <a:pt x="27253" y="75973"/>
                    </a:lnTo>
                    <a:lnTo>
                      <a:pt x="26046" y="75973"/>
                    </a:lnTo>
                    <a:lnTo>
                      <a:pt x="26046" y="13517"/>
                    </a:lnTo>
                    <a:lnTo>
                      <a:pt x="13517" y="13517"/>
                    </a:lnTo>
                    <a:lnTo>
                      <a:pt x="13517" y="96791"/>
                    </a:lnTo>
                    <a:lnTo>
                      <a:pt x="27253" y="96791"/>
                    </a:lnTo>
                    <a:lnTo>
                      <a:pt x="67858" y="34336"/>
                    </a:lnTo>
                    <a:lnTo>
                      <a:pt x="69051" y="34336"/>
                    </a:lnTo>
                    <a:lnTo>
                      <a:pt x="69051" y="96791"/>
                    </a:lnTo>
                    <a:lnTo>
                      <a:pt x="81593" y="96791"/>
                    </a:lnTo>
                    <a:lnTo>
                      <a:pt x="81593" y="13517"/>
                    </a:lnTo>
                    <a:lnTo>
                      <a:pt x="67858" y="13517"/>
                    </a:lnTo>
                    <a:close/>
                  </a:path>
                </a:pathLst>
              </a:custGeom>
              <a:solidFill>
                <a:schemeClr val="bg1"/>
              </a:solidFill>
              <a:ln w="13085">
                <a:noFill/>
              </a:ln>
            </p:spPr>
            <p:style>
              <a:lnRef idx="0"/>
              <a:fillRef idx="0"/>
              <a:effectRef idx="0"/>
              <a:fontRef idx="minor"/>
            </p:style>
          </p:sp>
          <p:sp>
            <p:nvSpPr>
              <p:cNvPr id="942" name="Полилиния: фигура 35"/>
              <p:cNvSpPr/>
              <p:nvPr/>
            </p:nvSpPr>
            <p:spPr>
              <a:xfrm>
                <a:off x="1072080" y="585000"/>
                <a:ext cx="65880" cy="65880"/>
              </a:xfrm>
              <a:custGeom>
                <a:avLst/>
                <a:gdLst/>
                <a:ahLst/>
                <a:rect l="l" t="t" r="r" b="b"/>
                <a:pathLst>
                  <a:path w="118074" h="118074">
                    <a:moveTo>
                      <a:pt x="57113" y="33146"/>
                    </a:moveTo>
                    <a:lnTo>
                      <a:pt x="57113" y="86680"/>
                    </a:lnTo>
                    <a:cubicBezTo>
                      <a:pt x="52219" y="86560"/>
                      <a:pt x="47798" y="85727"/>
                      <a:pt x="43980" y="84300"/>
                    </a:cubicBezTo>
                    <a:cubicBezTo>
                      <a:pt x="40031" y="82992"/>
                      <a:pt x="36817" y="81088"/>
                      <a:pt x="34180" y="78708"/>
                    </a:cubicBezTo>
                    <a:cubicBezTo>
                      <a:pt x="31556" y="76330"/>
                      <a:pt x="29523" y="73475"/>
                      <a:pt x="28211" y="70262"/>
                    </a:cubicBezTo>
                    <a:cubicBezTo>
                      <a:pt x="26781" y="67051"/>
                      <a:pt x="26059" y="63600"/>
                      <a:pt x="26059" y="59912"/>
                    </a:cubicBezTo>
                    <a:cubicBezTo>
                      <a:pt x="26059" y="56224"/>
                      <a:pt x="26781" y="52775"/>
                      <a:pt x="28211" y="49562"/>
                    </a:cubicBezTo>
                    <a:cubicBezTo>
                      <a:pt x="29523" y="46351"/>
                      <a:pt x="31556" y="43615"/>
                      <a:pt x="34180" y="41236"/>
                    </a:cubicBezTo>
                    <a:cubicBezTo>
                      <a:pt x="36817" y="38856"/>
                      <a:pt x="40031" y="36953"/>
                      <a:pt x="43980" y="35526"/>
                    </a:cubicBezTo>
                    <a:cubicBezTo>
                      <a:pt x="47798" y="34097"/>
                      <a:pt x="52219" y="33266"/>
                      <a:pt x="57113" y="33146"/>
                    </a:cubicBezTo>
                    <a:close/>
                    <a:moveTo>
                      <a:pt x="69655" y="86680"/>
                    </a:moveTo>
                    <a:lnTo>
                      <a:pt x="69655" y="33146"/>
                    </a:lnTo>
                    <a:cubicBezTo>
                      <a:pt x="74561" y="33266"/>
                      <a:pt x="78970" y="34097"/>
                      <a:pt x="82918" y="35526"/>
                    </a:cubicBezTo>
                    <a:cubicBezTo>
                      <a:pt x="86736" y="36953"/>
                      <a:pt x="89964" y="38856"/>
                      <a:pt x="92587" y="41236"/>
                    </a:cubicBezTo>
                    <a:cubicBezTo>
                      <a:pt x="95224" y="43615"/>
                      <a:pt x="97245" y="46351"/>
                      <a:pt x="98688" y="49562"/>
                    </a:cubicBezTo>
                    <a:cubicBezTo>
                      <a:pt x="100000" y="52775"/>
                      <a:pt x="100708" y="56224"/>
                      <a:pt x="100708" y="59912"/>
                    </a:cubicBezTo>
                    <a:cubicBezTo>
                      <a:pt x="100708" y="63600"/>
                      <a:pt x="100000" y="67051"/>
                      <a:pt x="98688" y="70262"/>
                    </a:cubicBezTo>
                    <a:cubicBezTo>
                      <a:pt x="97245" y="73475"/>
                      <a:pt x="95224" y="76330"/>
                      <a:pt x="92587" y="78708"/>
                    </a:cubicBezTo>
                    <a:cubicBezTo>
                      <a:pt x="89964" y="81088"/>
                      <a:pt x="86736" y="82992"/>
                      <a:pt x="82918" y="84300"/>
                    </a:cubicBezTo>
                    <a:cubicBezTo>
                      <a:pt x="78970" y="85727"/>
                      <a:pt x="74561" y="86560"/>
                      <a:pt x="69655" y="86680"/>
                    </a:cubicBezTo>
                    <a:close/>
                    <a:moveTo>
                      <a:pt x="69655" y="106309"/>
                    </a:moveTo>
                    <a:lnTo>
                      <a:pt x="69655" y="97981"/>
                    </a:lnTo>
                    <a:cubicBezTo>
                      <a:pt x="76228" y="97861"/>
                      <a:pt x="82197" y="96673"/>
                      <a:pt x="87576" y="94530"/>
                    </a:cubicBezTo>
                    <a:cubicBezTo>
                      <a:pt x="92955" y="92509"/>
                      <a:pt x="97494" y="89654"/>
                      <a:pt x="101312" y="86204"/>
                    </a:cubicBezTo>
                    <a:cubicBezTo>
                      <a:pt x="105130" y="82753"/>
                      <a:pt x="108121" y="78828"/>
                      <a:pt x="110154" y="74307"/>
                    </a:cubicBezTo>
                    <a:cubicBezTo>
                      <a:pt x="112175" y="69787"/>
                      <a:pt x="113250" y="65028"/>
                      <a:pt x="113250" y="59912"/>
                    </a:cubicBezTo>
                    <a:cubicBezTo>
                      <a:pt x="113250" y="54797"/>
                      <a:pt x="112175" y="50039"/>
                      <a:pt x="110154" y="45518"/>
                    </a:cubicBezTo>
                    <a:cubicBezTo>
                      <a:pt x="108121" y="40998"/>
                      <a:pt x="105130" y="36953"/>
                      <a:pt x="101312" y="33503"/>
                    </a:cubicBezTo>
                    <a:cubicBezTo>
                      <a:pt x="97494" y="30053"/>
                      <a:pt x="92955" y="27317"/>
                      <a:pt x="87576" y="25176"/>
                    </a:cubicBezTo>
                    <a:cubicBezTo>
                      <a:pt x="82197" y="23153"/>
                      <a:pt x="76228" y="21963"/>
                      <a:pt x="69655" y="21845"/>
                    </a:cubicBezTo>
                    <a:lnTo>
                      <a:pt x="69655" y="13517"/>
                    </a:lnTo>
                    <a:lnTo>
                      <a:pt x="57113" y="13517"/>
                    </a:lnTo>
                    <a:lnTo>
                      <a:pt x="57113" y="21845"/>
                    </a:lnTo>
                    <a:cubicBezTo>
                      <a:pt x="50553" y="21963"/>
                      <a:pt x="44570" y="23153"/>
                      <a:pt x="39205" y="25176"/>
                    </a:cubicBezTo>
                    <a:cubicBezTo>
                      <a:pt x="33826" y="27317"/>
                      <a:pt x="29286" y="30053"/>
                      <a:pt x="25469" y="33503"/>
                    </a:cubicBezTo>
                    <a:cubicBezTo>
                      <a:pt x="21638" y="36953"/>
                      <a:pt x="18660" y="40998"/>
                      <a:pt x="16626" y="45518"/>
                    </a:cubicBezTo>
                    <a:cubicBezTo>
                      <a:pt x="14593" y="50039"/>
                      <a:pt x="13517" y="54797"/>
                      <a:pt x="13517" y="59912"/>
                    </a:cubicBezTo>
                    <a:cubicBezTo>
                      <a:pt x="13517" y="65028"/>
                      <a:pt x="14593" y="69787"/>
                      <a:pt x="16626" y="74307"/>
                    </a:cubicBezTo>
                    <a:cubicBezTo>
                      <a:pt x="18660" y="78828"/>
                      <a:pt x="21638" y="82753"/>
                      <a:pt x="25469" y="86204"/>
                    </a:cubicBezTo>
                    <a:cubicBezTo>
                      <a:pt x="29286" y="89654"/>
                      <a:pt x="33826" y="92509"/>
                      <a:pt x="39205" y="94530"/>
                    </a:cubicBezTo>
                    <a:cubicBezTo>
                      <a:pt x="44570" y="96673"/>
                      <a:pt x="50553" y="97861"/>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943" name="Полилиния: фигура 36"/>
              <p:cNvSpPr/>
              <p:nvPr/>
            </p:nvSpPr>
            <p:spPr>
              <a:xfrm>
                <a:off x="1145520" y="587520"/>
                <a:ext cx="51120" cy="58320"/>
              </a:xfrm>
              <a:custGeom>
                <a:avLst/>
                <a:gdLst/>
                <a:ahLst/>
                <a:rect l="l" t="t" r="r" b="b"/>
                <a:pathLst>
                  <a:path w="91835" h="104955">
                    <a:moveTo>
                      <a:pt x="83391" y="43853"/>
                    </a:moveTo>
                    <a:cubicBezTo>
                      <a:pt x="83391" y="39689"/>
                      <a:pt x="82551" y="35763"/>
                      <a:pt x="81003" y="32076"/>
                    </a:cubicBezTo>
                    <a:cubicBezTo>
                      <a:pt x="79324" y="28388"/>
                      <a:pt x="77054" y="25176"/>
                      <a:pt x="74076" y="22439"/>
                    </a:cubicBezTo>
                    <a:cubicBezTo>
                      <a:pt x="71085" y="19704"/>
                      <a:pt x="67621" y="17444"/>
                      <a:pt x="63554" y="15897"/>
                    </a:cubicBezTo>
                    <a:cubicBezTo>
                      <a:pt x="59382" y="14350"/>
                      <a:pt x="54843" y="13517"/>
                      <a:pt x="49949" y="13517"/>
                    </a:cubicBezTo>
                    <a:lnTo>
                      <a:pt x="13517" y="13517"/>
                    </a:lnTo>
                    <a:lnTo>
                      <a:pt x="13517" y="96791"/>
                    </a:lnTo>
                    <a:lnTo>
                      <a:pt x="26059" y="96791"/>
                    </a:lnTo>
                    <a:lnTo>
                      <a:pt x="26059" y="74189"/>
                    </a:lnTo>
                    <a:lnTo>
                      <a:pt x="49949" y="74189"/>
                    </a:lnTo>
                    <a:cubicBezTo>
                      <a:pt x="54843" y="74189"/>
                      <a:pt x="59382" y="73356"/>
                      <a:pt x="63554" y="71809"/>
                    </a:cubicBezTo>
                    <a:cubicBezTo>
                      <a:pt x="67621" y="70262"/>
                      <a:pt x="71085" y="68003"/>
                      <a:pt x="74076" y="65266"/>
                    </a:cubicBezTo>
                    <a:cubicBezTo>
                      <a:pt x="77054" y="62530"/>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7"/>
                      <a:pt x="49949" y="62887"/>
                    </a:cubicBezTo>
                    <a:lnTo>
                      <a:pt x="26059" y="62887"/>
                    </a:lnTo>
                    <a:lnTo>
                      <a:pt x="26059" y="24819"/>
                    </a:lnTo>
                    <a:lnTo>
                      <a:pt x="49949" y="24819"/>
                    </a:lnTo>
                    <a:cubicBezTo>
                      <a:pt x="56509" y="24819"/>
                      <a:pt x="61652" y="26604"/>
                      <a:pt x="65352" y="30053"/>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944" name="Полилиния: фигура 37"/>
              <p:cNvSpPr/>
              <p:nvPr/>
            </p:nvSpPr>
            <p:spPr>
              <a:xfrm>
                <a:off x="1200600" y="585720"/>
                <a:ext cx="58320" cy="58320"/>
              </a:xfrm>
              <a:custGeom>
                <a:avLst/>
                <a:gdLst/>
                <a:ahLst/>
                <a:rect l="l" t="t" r="r" b="b"/>
                <a:pathLst>
                  <a:path w="104955" h="104955">
                    <a:moveTo>
                      <a:pt x="103096" y="58722"/>
                    </a:moveTo>
                    <a:cubicBezTo>
                      <a:pt x="103096" y="52417"/>
                      <a:pt x="101902" y="46588"/>
                      <a:pt x="99515" y="41116"/>
                    </a:cubicBezTo>
                    <a:cubicBezTo>
                      <a:pt x="97127" y="35644"/>
                      <a:pt x="93899" y="30886"/>
                      <a:pt x="89832" y="26722"/>
                    </a:cubicBezTo>
                    <a:cubicBezTo>
                      <a:pt x="85778" y="22677"/>
                      <a:pt x="81003" y="19465"/>
                      <a:pt x="75624" y="17085"/>
                    </a:cubicBezTo>
                    <a:cubicBezTo>
                      <a:pt x="70245" y="14707"/>
                      <a:pt x="64394" y="13517"/>
                      <a:pt x="58307" y="13517"/>
                    </a:cubicBezTo>
                    <a:cubicBezTo>
                      <a:pt x="52206" y="13517"/>
                      <a:pt x="46355" y="14707"/>
                      <a:pt x="40989" y="17085"/>
                    </a:cubicBezTo>
                    <a:cubicBezTo>
                      <a:pt x="35610" y="19465"/>
                      <a:pt x="30835" y="22677"/>
                      <a:pt x="26768" y="26722"/>
                    </a:cubicBezTo>
                    <a:cubicBezTo>
                      <a:pt x="22714" y="30886"/>
                      <a:pt x="19486" y="35644"/>
                      <a:pt x="17099" y="41116"/>
                    </a:cubicBezTo>
                    <a:cubicBezTo>
                      <a:pt x="14711" y="46588"/>
                      <a:pt x="13517" y="52417"/>
                      <a:pt x="13517" y="58722"/>
                    </a:cubicBezTo>
                    <a:cubicBezTo>
                      <a:pt x="13517" y="65028"/>
                      <a:pt x="14711" y="70857"/>
                      <a:pt x="17099" y="76330"/>
                    </a:cubicBezTo>
                    <a:cubicBezTo>
                      <a:pt x="19486" y="81802"/>
                      <a:pt x="22714" y="86560"/>
                      <a:pt x="26768" y="90605"/>
                    </a:cubicBezTo>
                    <a:cubicBezTo>
                      <a:pt x="30835" y="94769"/>
                      <a:pt x="35610" y="97981"/>
                      <a:pt x="40989" y="100359"/>
                    </a:cubicBezTo>
                    <a:cubicBezTo>
                      <a:pt x="46355" y="102739"/>
                      <a:pt x="52206" y="103929"/>
                      <a:pt x="58307" y="103929"/>
                    </a:cubicBezTo>
                    <a:cubicBezTo>
                      <a:pt x="64394" y="103929"/>
                      <a:pt x="70245" y="102739"/>
                      <a:pt x="75624" y="100359"/>
                    </a:cubicBezTo>
                    <a:cubicBezTo>
                      <a:pt x="81003" y="97981"/>
                      <a:pt x="85778" y="94769"/>
                      <a:pt x="89832" y="90605"/>
                    </a:cubicBezTo>
                    <a:cubicBezTo>
                      <a:pt x="93899" y="86560"/>
                      <a:pt x="97127" y="81802"/>
                      <a:pt x="99515" y="76330"/>
                    </a:cubicBezTo>
                    <a:cubicBezTo>
                      <a:pt x="101902" y="70857"/>
                      <a:pt x="103096" y="65028"/>
                      <a:pt x="103096" y="58722"/>
                    </a:cubicBezTo>
                    <a:close/>
                    <a:moveTo>
                      <a:pt x="26059" y="58722"/>
                    </a:moveTo>
                    <a:cubicBezTo>
                      <a:pt x="26059" y="53964"/>
                      <a:pt x="26886" y="49562"/>
                      <a:pt x="28683" y="45400"/>
                    </a:cubicBezTo>
                    <a:cubicBezTo>
                      <a:pt x="30467" y="41236"/>
                      <a:pt x="32737" y="37666"/>
                      <a:pt x="35728" y="34574"/>
                    </a:cubicBezTo>
                    <a:cubicBezTo>
                      <a:pt x="38719" y="31599"/>
                      <a:pt x="42065" y="29220"/>
                      <a:pt x="46001" y="27435"/>
                    </a:cubicBezTo>
                    <a:cubicBezTo>
                      <a:pt x="49936" y="25651"/>
                      <a:pt x="54003" y="24818"/>
                      <a:pt x="58307" y="24818"/>
                    </a:cubicBezTo>
                    <a:cubicBezTo>
                      <a:pt x="62610" y="24818"/>
                      <a:pt x="66664" y="25651"/>
                      <a:pt x="70599" y="27435"/>
                    </a:cubicBezTo>
                    <a:cubicBezTo>
                      <a:pt x="74548" y="29220"/>
                      <a:pt x="77894" y="31599"/>
                      <a:pt x="80872"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72" y="82753"/>
                    </a:cubicBezTo>
                    <a:cubicBezTo>
                      <a:pt x="77894" y="85847"/>
                      <a:pt x="74548" y="88225"/>
                      <a:pt x="70599" y="90010"/>
                    </a:cubicBezTo>
                    <a:cubicBezTo>
                      <a:pt x="66664" y="91795"/>
                      <a:pt x="62610" y="92627"/>
                      <a:pt x="58307" y="92627"/>
                    </a:cubicBezTo>
                    <a:cubicBezTo>
                      <a:pt x="54003" y="92627"/>
                      <a:pt x="49936" y="91795"/>
                      <a:pt x="46001" y="90010"/>
                    </a:cubicBezTo>
                    <a:cubicBezTo>
                      <a:pt x="42065" y="88225"/>
                      <a:pt x="38719" y="85847"/>
                      <a:pt x="35728" y="82753"/>
                    </a:cubicBezTo>
                    <a:cubicBezTo>
                      <a:pt x="32737" y="79779"/>
                      <a:pt x="30467"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945" name="Полилиния: фигура 38"/>
              <p:cNvSpPr/>
              <p:nvPr/>
            </p:nvSpPr>
            <p:spPr>
              <a:xfrm>
                <a:off x="1268640" y="587520"/>
                <a:ext cx="51120" cy="58320"/>
              </a:xfrm>
              <a:custGeom>
                <a:avLst/>
                <a:gdLst/>
                <a:ahLst/>
                <a:rect l="l" t="t" r="r" b="b"/>
                <a:pathLst>
                  <a:path w="91835" h="104955">
                    <a:moveTo>
                      <a:pt x="26059" y="24819"/>
                    </a:moveTo>
                    <a:lnTo>
                      <a:pt x="49346" y="24819"/>
                    </a:lnTo>
                    <a:cubicBezTo>
                      <a:pt x="53531" y="24819"/>
                      <a:pt x="56877" y="25890"/>
                      <a:pt x="59146" y="27912"/>
                    </a:cubicBezTo>
                    <a:cubicBezTo>
                      <a:pt x="61416" y="29935"/>
                      <a:pt x="62492" y="32552"/>
                      <a:pt x="62492" y="35526"/>
                    </a:cubicBezTo>
                    <a:cubicBezTo>
                      <a:pt x="62492" y="38857"/>
                      <a:pt x="61416" y="41592"/>
                      <a:pt x="59146" y="43615"/>
                    </a:cubicBezTo>
                    <a:cubicBezTo>
                      <a:pt x="56877" y="45757"/>
                      <a:pt x="53531" y="46827"/>
                      <a:pt x="49346" y="46827"/>
                    </a:cubicBezTo>
                    <a:lnTo>
                      <a:pt x="26059" y="46827"/>
                    </a:lnTo>
                    <a:lnTo>
                      <a:pt x="26059" y="24819"/>
                    </a:lnTo>
                    <a:close/>
                    <a:moveTo>
                      <a:pt x="55315" y="85490"/>
                    </a:moveTo>
                    <a:lnTo>
                      <a:pt x="26059" y="85490"/>
                    </a:lnTo>
                    <a:lnTo>
                      <a:pt x="26059" y="58128"/>
                    </a:lnTo>
                    <a:lnTo>
                      <a:pt x="55315" y="58128"/>
                    </a:lnTo>
                    <a:cubicBezTo>
                      <a:pt x="60694" y="58128"/>
                      <a:pt x="64879" y="59437"/>
                      <a:pt x="67739" y="62055"/>
                    </a:cubicBezTo>
                    <a:cubicBezTo>
                      <a:pt x="70613" y="64790"/>
                      <a:pt x="72042" y="68003"/>
                      <a:pt x="72042" y="71809"/>
                    </a:cubicBezTo>
                    <a:cubicBezTo>
                      <a:pt x="72042" y="75736"/>
                      <a:pt x="70613" y="78947"/>
                      <a:pt x="67739" y="81565"/>
                    </a:cubicBezTo>
                    <a:cubicBezTo>
                      <a:pt x="64879" y="84182"/>
                      <a:pt x="60694" y="85490"/>
                      <a:pt x="55315" y="85490"/>
                    </a:cubicBezTo>
                    <a:close/>
                    <a:moveTo>
                      <a:pt x="49346" y="13517"/>
                    </a:moveTo>
                    <a:lnTo>
                      <a:pt x="13517" y="13517"/>
                    </a:lnTo>
                    <a:lnTo>
                      <a:pt x="13517" y="96791"/>
                    </a:lnTo>
                    <a:lnTo>
                      <a:pt x="55315" y="96791"/>
                    </a:lnTo>
                    <a:cubicBezTo>
                      <a:pt x="59736" y="96791"/>
                      <a:pt x="63804" y="96077"/>
                      <a:pt x="67503" y="94769"/>
                    </a:cubicBezTo>
                    <a:cubicBezTo>
                      <a:pt x="71085" y="93460"/>
                      <a:pt x="74194" y="91676"/>
                      <a:pt x="76700" y="89415"/>
                    </a:cubicBezTo>
                    <a:cubicBezTo>
                      <a:pt x="79206" y="87156"/>
                      <a:pt x="81239" y="84539"/>
                      <a:pt x="82551" y="81445"/>
                    </a:cubicBezTo>
                    <a:cubicBezTo>
                      <a:pt x="83863" y="78471"/>
                      <a:pt x="84585" y="75259"/>
                      <a:pt x="84585" y="71809"/>
                    </a:cubicBezTo>
                    <a:cubicBezTo>
                      <a:pt x="84585" y="67051"/>
                      <a:pt x="83627" y="63243"/>
                      <a:pt x="81593" y="60508"/>
                    </a:cubicBezTo>
                    <a:cubicBezTo>
                      <a:pt x="79573" y="57771"/>
                      <a:pt x="77421" y="55750"/>
                      <a:pt x="75034" y="54322"/>
                    </a:cubicBezTo>
                    <a:cubicBezTo>
                      <a:pt x="72279" y="52656"/>
                      <a:pt x="69051" y="51585"/>
                      <a:pt x="65470" y="50991"/>
                    </a:cubicBezTo>
                    <a:lnTo>
                      <a:pt x="65470" y="50396"/>
                    </a:lnTo>
                    <a:cubicBezTo>
                      <a:pt x="67267" y="49801"/>
                      <a:pt x="68815" y="48731"/>
                      <a:pt x="70245" y="47421"/>
                    </a:cubicBezTo>
                    <a:cubicBezTo>
                      <a:pt x="71439" y="46351"/>
                      <a:pt x="72515" y="44804"/>
                      <a:pt x="73591" y="42902"/>
                    </a:cubicBezTo>
                    <a:cubicBezTo>
                      <a:pt x="74548" y="40998"/>
                      <a:pt x="75034" y="38500"/>
                      <a:pt x="75034" y="35526"/>
                    </a:cubicBezTo>
                    <a:cubicBezTo>
                      <a:pt x="75034" y="32552"/>
                      <a:pt x="74430" y="29696"/>
                      <a:pt x="73236" y="26960"/>
                    </a:cubicBezTo>
                    <a:cubicBezTo>
                      <a:pt x="71924" y="24343"/>
                      <a:pt x="70245" y="21963"/>
                      <a:pt x="67976" y="19942"/>
                    </a:cubicBezTo>
                    <a:cubicBezTo>
                      <a:pt x="65706" y="17919"/>
                      <a:pt x="63082" y="16373"/>
                      <a:pt x="59973" y="15183"/>
                    </a:cubicBezTo>
                    <a:cubicBezTo>
                      <a:pt x="56759" y="14113"/>
                      <a:pt x="53295" y="13517"/>
                      <a:pt x="49346" y="13517"/>
                    </a:cubicBezTo>
                    <a:close/>
                  </a:path>
                </a:pathLst>
              </a:custGeom>
              <a:solidFill>
                <a:schemeClr val="bg1"/>
              </a:solidFill>
              <a:ln w="13085">
                <a:noFill/>
              </a:ln>
            </p:spPr>
            <p:style>
              <a:lnRef idx="0"/>
              <a:fillRef idx="0"/>
              <a:effectRef idx="0"/>
              <a:fontRef idx="minor"/>
            </p:style>
          </p:sp>
          <p:sp>
            <p:nvSpPr>
              <p:cNvPr id="946" name="Полилиния: фигура 39"/>
              <p:cNvSpPr/>
              <p:nvPr/>
            </p:nvSpPr>
            <p:spPr>
              <a:xfrm>
                <a:off x="1324080" y="585720"/>
                <a:ext cx="58320" cy="58320"/>
              </a:xfrm>
              <a:custGeom>
                <a:avLst/>
                <a:gdLst/>
                <a:ahLst/>
                <a:rect l="l" t="t" r="r" b="b"/>
                <a:pathLst>
                  <a:path w="104955" h="104955">
                    <a:moveTo>
                      <a:pt x="103096" y="58722"/>
                    </a:moveTo>
                    <a:cubicBezTo>
                      <a:pt x="103096" y="52417"/>
                      <a:pt x="101902" y="46588"/>
                      <a:pt x="99514" y="41116"/>
                    </a:cubicBezTo>
                    <a:cubicBezTo>
                      <a:pt x="97127" y="35644"/>
                      <a:pt x="93899" y="30886"/>
                      <a:pt x="89832" y="26722"/>
                    </a:cubicBezTo>
                    <a:cubicBezTo>
                      <a:pt x="85778" y="22677"/>
                      <a:pt x="81003" y="19465"/>
                      <a:pt x="75624" y="17085"/>
                    </a:cubicBezTo>
                    <a:cubicBezTo>
                      <a:pt x="70245" y="14707"/>
                      <a:pt x="64394" y="13517"/>
                      <a:pt x="58306" y="13517"/>
                    </a:cubicBezTo>
                    <a:cubicBezTo>
                      <a:pt x="52219" y="13517"/>
                      <a:pt x="46355" y="14707"/>
                      <a:pt x="40989" y="17085"/>
                    </a:cubicBezTo>
                    <a:cubicBezTo>
                      <a:pt x="35610" y="19465"/>
                      <a:pt x="30834" y="22677"/>
                      <a:pt x="26767" y="26722"/>
                    </a:cubicBezTo>
                    <a:cubicBezTo>
                      <a:pt x="22713" y="30886"/>
                      <a:pt x="19486" y="35644"/>
                      <a:pt x="17098" y="41116"/>
                    </a:cubicBezTo>
                    <a:cubicBezTo>
                      <a:pt x="14711" y="46588"/>
                      <a:pt x="13517" y="52417"/>
                      <a:pt x="13517" y="58722"/>
                    </a:cubicBezTo>
                    <a:cubicBezTo>
                      <a:pt x="13517" y="65028"/>
                      <a:pt x="14711" y="70857"/>
                      <a:pt x="17098" y="76330"/>
                    </a:cubicBezTo>
                    <a:cubicBezTo>
                      <a:pt x="19486" y="81802"/>
                      <a:pt x="22713" y="86560"/>
                      <a:pt x="26767" y="90605"/>
                    </a:cubicBezTo>
                    <a:cubicBezTo>
                      <a:pt x="30834" y="94769"/>
                      <a:pt x="35610" y="97981"/>
                      <a:pt x="40989" y="100359"/>
                    </a:cubicBezTo>
                    <a:cubicBezTo>
                      <a:pt x="46355" y="102739"/>
                      <a:pt x="52219" y="103929"/>
                      <a:pt x="58306" y="103929"/>
                    </a:cubicBezTo>
                    <a:cubicBezTo>
                      <a:pt x="64394" y="103929"/>
                      <a:pt x="70245" y="102739"/>
                      <a:pt x="75624" y="100359"/>
                    </a:cubicBezTo>
                    <a:cubicBezTo>
                      <a:pt x="81003" y="97981"/>
                      <a:pt x="85778" y="94769"/>
                      <a:pt x="89832" y="90605"/>
                    </a:cubicBezTo>
                    <a:cubicBezTo>
                      <a:pt x="93899" y="86560"/>
                      <a:pt x="97127" y="81802"/>
                      <a:pt x="99514" y="76330"/>
                    </a:cubicBezTo>
                    <a:cubicBezTo>
                      <a:pt x="101902" y="70857"/>
                      <a:pt x="103096" y="65028"/>
                      <a:pt x="103096" y="58722"/>
                    </a:cubicBezTo>
                    <a:close/>
                    <a:moveTo>
                      <a:pt x="26059" y="58722"/>
                    </a:moveTo>
                    <a:cubicBezTo>
                      <a:pt x="26059" y="53964"/>
                      <a:pt x="26886" y="49562"/>
                      <a:pt x="28683" y="45400"/>
                    </a:cubicBezTo>
                    <a:cubicBezTo>
                      <a:pt x="30480" y="41236"/>
                      <a:pt x="32750" y="37666"/>
                      <a:pt x="35728" y="34574"/>
                    </a:cubicBezTo>
                    <a:cubicBezTo>
                      <a:pt x="38719" y="31599"/>
                      <a:pt x="42065" y="29220"/>
                      <a:pt x="46001" y="27435"/>
                    </a:cubicBezTo>
                    <a:cubicBezTo>
                      <a:pt x="49949" y="25651"/>
                      <a:pt x="54003" y="24818"/>
                      <a:pt x="58306" y="24818"/>
                    </a:cubicBezTo>
                    <a:cubicBezTo>
                      <a:pt x="62610" y="24818"/>
                      <a:pt x="66664" y="25651"/>
                      <a:pt x="70612" y="27435"/>
                    </a:cubicBezTo>
                    <a:cubicBezTo>
                      <a:pt x="74548" y="29220"/>
                      <a:pt x="77894" y="31599"/>
                      <a:pt x="80885" y="34574"/>
                    </a:cubicBezTo>
                    <a:cubicBezTo>
                      <a:pt x="83863" y="37666"/>
                      <a:pt x="86133" y="41236"/>
                      <a:pt x="87930" y="45400"/>
                    </a:cubicBezTo>
                    <a:cubicBezTo>
                      <a:pt x="89714" y="49562"/>
                      <a:pt x="90554" y="53964"/>
                      <a:pt x="90554" y="58722"/>
                    </a:cubicBezTo>
                    <a:cubicBezTo>
                      <a:pt x="90554" y="63481"/>
                      <a:pt x="89714" y="67884"/>
                      <a:pt x="87930" y="72046"/>
                    </a:cubicBezTo>
                    <a:cubicBezTo>
                      <a:pt x="86133" y="76211"/>
                      <a:pt x="83863" y="79779"/>
                      <a:pt x="80885" y="82753"/>
                    </a:cubicBezTo>
                    <a:cubicBezTo>
                      <a:pt x="77894" y="85847"/>
                      <a:pt x="74548" y="88225"/>
                      <a:pt x="70612" y="90010"/>
                    </a:cubicBezTo>
                    <a:cubicBezTo>
                      <a:pt x="66664" y="91795"/>
                      <a:pt x="62610" y="92627"/>
                      <a:pt x="58306" y="92627"/>
                    </a:cubicBezTo>
                    <a:cubicBezTo>
                      <a:pt x="54003" y="92627"/>
                      <a:pt x="49949" y="91795"/>
                      <a:pt x="46001" y="90010"/>
                    </a:cubicBezTo>
                    <a:cubicBezTo>
                      <a:pt x="42065" y="88225"/>
                      <a:pt x="38719" y="85847"/>
                      <a:pt x="35728" y="82753"/>
                    </a:cubicBezTo>
                    <a:cubicBezTo>
                      <a:pt x="32750" y="79779"/>
                      <a:pt x="30480" y="76211"/>
                      <a:pt x="28683" y="72046"/>
                    </a:cubicBezTo>
                    <a:cubicBezTo>
                      <a:pt x="26886" y="67884"/>
                      <a:pt x="26059" y="63481"/>
                      <a:pt x="26059" y="58722"/>
                    </a:cubicBezTo>
                    <a:close/>
                  </a:path>
                </a:pathLst>
              </a:custGeom>
              <a:solidFill>
                <a:schemeClr val="bg1"/>
              </a:solidFill>
              <a:ln w="13085">
                <a:noFill/>
              </a:ln>
            </p:spPr>
            <p:style>
              <a:lnRef idx="0"/>
              <a:fillRef idx="0"/>
              <a:effectRef idx="0"/>
              <a:fontRef idx="minor"/>
            </p:style>
          </p:sp>
          <p:sp>
            <p:nvSpPr>
              <p:cNvPr id="947" name="Полилиния: фигура 40"/>
              <p:cNvSpPr/>
              <p:nvPr/>
            </p:nvSpPr>
            <p:spPr>
              <a:xfrm>
                <a:off x="1392120" y="572760"/>
                <a:ext cx="51120" cy="73080"/>
              </a:xfrm>
              <a:custGeom>
                <a:avLst/>
                <a:gdLst/>
                <a:ahLst/>
                <a:rect l="l" t="t" r="r" b="b"/>
                <a:pathLst>
                  <a:path w="91835" h="131193">
                    <a:moveTo>
                      <a:pt x="47562" y="30766"/>
                    </a:moveTo>
                    <a:cubicBezTo>
                      <a:pt x="50068" y="30766"/>
                      <a:pt x="52455" y="30290"/>
                      <a:pt x="54607" y="29458"/>
                    </a:cubicBezTo>
                    <a:cubicBezTo>
                      <a:pt x="56640" y="28625"/>
                      <a:pt x="58543" y="27435"/>
                      <a:pt x="60104" y="25889"/>
                    </a:cubicBezTo>
                    <a:cubicBezTo>
                      <a:pt x="61652" y="24343"/>
                      <a:pt x="62846" y="22558"/>
                      <a:pt x="63686" y="20416"/>
                    </a:cubicBezTo>
                    <a:cubicBezTo>
                      <a:pt x="64525" y="18395"/>
                      <a:pt x="64879" y="16015"/>
                      <a:pt x="64879" y="13517"/>
                    </a:cubicBezTo>
                    <a:lnTo>
                      <a:pt x="55329" y="13517"/>
                    </a:lnTo>
                    <a:cubicBezTo>
                      <a:pt x="55329" y="15895"/>
                      <a:pt x="54607" y="17799"/>
                      <a:pt x="53295" y="19108"/>
                    </a:cubicBezTo>
                    <a:cubicBezTo>
                      <a:pt x="51852" y="20536"/>
                      <a:pt x="49950" y="21250"/>
                      <a:pt x="47562" y="21250"/>
                    </a:cubicBezTo>
                    <a:cubicBezTo>
                      <a:pt x="45174" y="21250"/>
                      <a:pt x="43259" y="20536"/>
                      <a:pt x="41947" y="19108"/>
                    </a:cubicBezTo>
                    <a:cubicBezTo>
                      <a:pt x="40517" y="17799"/>
                      <a:pt x="39795" y="15895"/>
                      <a:pt x="39795" y="13517"/>
                    </a:cubicBezTo>
                    <a:lnTo>
                      <a:pt x="30244" y="13517"/>
                    </a:lnTo>
                    <a:cubicBezTo>
                      <a:pt x="30244" y="16015"/>
                      <a:pt x="30717" y="18395"/>
                      <a:pt x="31556" y="20416"/>
                    </a:cubicBezTo>
                    <a:cubicBezTo>
                      <a:pt x="32383" y="22558"/>
                      <a:pt x="33590" y="24343"/>
                      <a:pt x="35138" y="25889"/>
                    </a:cubicBezTo>
                    <a:cubicBezTo>
                      <a:pt x="36686" y="27435"/>
                      <a:pt x="38483" y="28625"/>
                      <a:pt x="40635" y="29458"/>
                    </a:cubicBezTo>
                    <a:cubicBezTo>
                      <a:pt x="42655" y="30290"/>
                      <a:pt x="45056" y="30766"/>
                      <a:pt x="47562" y="30766"/>
                    </a:cubicBezTo>
                    <a:close/>
                    <a:moveTo>
                      <a:pt x="67858" y="40283"/>
                    </a:moveTo>
                    <a:lnTo>
                      <a:pt x="27253" y="102739"/>
                    </a:lnTo>
                    <a:lnTo>
                      <a:pt x="26059" y="102739"/>
                    </a:lnTo>
                    <a:lnTo>
                      <a:pt x="26059" y="40283"/>
                    </a:lnTo>
                    <a:lnTo>
                      <a:pt x="13517" y="40283"/>
                    </a:lnTo>
                    <a:lnTo>
                      <a:pt x="13517" y="123557"/>
                    </a:lnTo>
                    <a:lnTo>
                      <a:pt x="27253" y="123557"/>
                    </a:lnTo>
                    <a:lnTo>
                      <a:pt x="67858" y="61102"/>
                    </a:lnTo>
                    <a:lnTo>
                      <a:pt x="69065" y="61102"/>
                    </a:lnTo>
                    <a:lnTo>
                      <a:pt x="69065" y="123557"/>
                    </a:lnTo>
                    <a:lnTo>
                      <a:pt x="81594" y="123557"/>
                    </a:lnTo>
                    <a:lnTo>
                      <a:pt x="81594" y="40283"/>
                    </a:lnTo>
                    <a:lnTo>
                      <a:pt x="67858" y="40283"/>
                    </a:lnTo>
                    <a:close/>
                  </a:path>
                </a:pathLst>
              </a:custGeom>
              <a:solidFill>
                <a:schemeClr val="bg1"/>
              </a:solidFill>
              <a:ln w="13085">
                <a:noFill/>
              </a:ln>
            </p:spPr>
            <p:style>
              <a:lnRef idx="0"/>
              <a:fillRef idx="0"/>
              <a:effectRef idx="0"/>
              <a:fontRef idx="minor"/>
            </p:style>
          </p:sp>
          <p:sp>
            <p:nvSpPr>
              <p:cNvPr id="948" name="Полилиния: фигура 41"/>
              <p:cNvSpPr/>
              <p:nvPr/>
            </p:nvSpPr>
            <p:spPr>
              <a:xfrm>
                <a:off x="954000" y="663480"/>
                <a:ext cx="51120" cy="58320"/>
              </a:xfrm>
              <a:custGeom>
                <a:avLst/>
                <a:gdLst/>
                <a:ahLst/>
                <a:rect l="l" t="t" r="r" b="b"/>
                <a:pathLst>
                  <a:path w="91835" h="104955">
                    <a:moveTo>
                      <a:pt x="13517" y="24819"/>
                    </a:moveTo>
                    <a:lnTo>
                      <a:pt x="41586" y="24819"/>
                    </a:lnTo>
                    <a:lnTo>
                      <a:pt x="41586" y="96792"/>
                    </a:lnTo>
                    <a:lnTo>
                      <a:pt x="54128" y="96792"/>
                    </a:lnTo>
                    <a:lnTo>
                      <a:pt x="54128" y="24819"/>
                    </a:lnTo>
                    <a:lnTo>
                      <a:pt x="82197" y="24819"/>
                    </a:lnTo>
                    <a:lnTo>
                      <a:pt x="82197" y="13517"/>
                    </a:lnTo>
                    <a:lnTo>
                      <a:pt x="13517" y="13517"/>
                    </a:lnTo>
                    <a:lnTo>
                      <a:pt x="13517" y="24819"/>
                    </a:lnTo>
                    <a:close/>
                  </a:path>
                </a:pathLst>
              </a:custGeom>
              <a:solidFill>
                <a:schemeClr val="bg1"/>
              </a:solidFill>
              <a:ln w="13085">
                <a:noFill/>
              </a:ln>
            </p:spPr>
            <p:style>
              <a:lnRef idx="0"/>
              <a:fillRef idx="0"/>
              <a:effectRef idx="0"/>
              <a:fontRef idx="minor"/>
            </p:style>
          </p:sp>
          <p:sp>
            <p:nvSpPr>
              <p:cNvPr id="949" name="Полилиния: фигура 42"/>
              <p:cNvSpPr/>
              <p:nvPr/>
            </p:nvSpPr>
            <p:spPr>
              <a:xfrm>
                <a:off x="100872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67" y="15897"/>
                    </a:cubicBezTo>
                    <a:cubicBezTo>
                      <a:pt x="59382" y="14350"/>
                      <a:pt x="54843" y="13517"/>
                      <a:pt x="49949" y="13517"/>
                    </a:cubicBezTo>
                    <a:lnTo>
                      <a:pt x="13517" y="13517"/>
                    </a:lnTo>
                    <a:lnTo>
                      <a:pt x="13517" y="96792"/>
                    </a:lnTo>
                    <a:lnTo>
                      <a:pt x="26059" y="96792"/>
                    </a:lnTo>
                    <a:lnTo>
                      <a:pt x="26059" y="74189"/>
                    </a:lnTo>
                    <a:lnTo>
                      <a:pt x="49949" y="74189"/>
                    </a:lnTo>
                    <a:cubicBezTo>
                      <a:pt x="54843" y="74189"/>
                      <a:pt x="59382" y="73356"/>
                      <a:pt x="63567"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2" y="57653"/>
                    </a:cubicBezTo>
                    <a:cubicBezTo>
                      <a:pt x="61652" y="61102"/>
                      <a:pt x="56509" y="62888"/>
                      <a:pt x="49949" y="62888"/>
                    </a:cubicBezTo>
                    <a:lnTo>
                      <a:pt x="26059" y="62888"/>
                    </a:lnTo>
                    <a:lnTo>
                      <a:pt x="26059" y="24819"/>
                    </a:lnTo>
                    <a:lnTo>
                      <a:pt x="49949" y="24819"/>
                    </a:lnTo>
                    <a:cubicBezTo>
                      <a:pt x="56509" y="24819"/>
                      <a:pt x="61652" y="26604"/>
                      <a:pt x="65352"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950" name="Полилиния: фигура 43"/>
              <p:cNvSpPr/>
              <p:nvPr/>
            </p:nvSpPr>
            <p:spPr>
              <a:xfrm>
                <a:off x="1059480" y="663480"/>
                <a:ext cx="58320" cy="58320"/>
              </a:xfrm>
              <a:custGeom>
                <a:avLst/>
                <a:gdLst/>
                <a:ahLst/>
                <a:rect l="l" t="t" r="r" b="b"/>
                <a:pathLst>
                  <a:path w="104955" h="104955">
                    <a:moveTo>
                      <a:pt x="34062" y="65862"/>
                    </a:moveTo>
                    <a:lnTo>
                      <a:pt x="43967" y="24819"/>
                    </a:lnTo>
                    <a:lnTo>
                      <a:pt x="61285" y="24819"/>
                    </a:lnTo>
                    <a:lnTo>
                      <a:pt x="71085" y="65862"/>
                    </a:lnTo>
                    <a:lnTo>
                      <a:pt x="34062" y="65862"/>
                    </a:lnTo>
                    <a:close/>
                    <a:moveTo>
                      <a:pt x="33813" y="13517"/>
                    </a:moveTo>
                    <a:lnTo>
                      <a:pt x="13517" y="96792"/>
                    </a:lnTo>
                    <a:lnTo>
                      <a:pt x="26650" y="96792"/>
                    </a:lnTo>
                    <a:lnTo>
                      <a:pt x="31307" y="77163"/>
                    </a:lnTo>
                    <a:lnTo>
                      <a:pt x="73827" y="77163"/>
                    </a:lnTo>
                    <a:lnTo>
                      <a:pt x="78615" y="96792"/>
                    </a:lnTo>
                    <a:lnTo>
                      <a:pt x="91748" y="96792"/>
                    </a:lnTo>
                    <a:lnTo>
                      <a:pt x="71439" y="13517"/>
                    </a:lnTo>
                    <a:lnTo>
                      <a:pt x="33813" y="13517"/>
                    </a:lnTo>
                    <a:close/>
                  </a:path>
                </a:pathLst>
              </a:custGeom>
              <a:solidFill>
                <a:schemeClr val="bg1"/>
              </a:solidFill>
              <a:ln w="13085">
                <a:noFill/>
              </a:ln>
            </p:spPr>
            <p:style>
              <a:lnRef idx="0"/>
              <a:fillRef idx="0"/>
              <a:effectRef idx="0"/>
              <a:fontRef idx="minor"/>
            </p:style>
          </p:sp>
          <p:sp>
            <p:nvSpPr>
              <p:cNvPr id="951" name="Полилиния: фигура 44"/>
              <p:cNvSpPr/>
              <p:nvPr/>
            </p:nvSpPr>
            <p:spPr>
              <a:xfrm>
                <a:off x="1120320" y="663480"/>
                <a:ext cx="51120" cy="58320"/>
              </a:xfrm>
              <a:custGeom>
                <a:avLst/>
                <a:gdLst/>
                <a:ahLst/>
                <a:rect l="l" t="t" r="r" b="b"/>
                <a:pathLst>
                  <a:path w="91835" h="104955">
                    <a:moveTo>
                      <a:pt x="13517" y="13517"/>
                    </a:moveTo>
                    <a:lnTo>
                      <a:pt x="13517" y="96792"/>
                    </a:lnTo>
                    <a:lnTo>
                      <a:pt x="26046" y="96792"/>
                    </a:lnTo>
                    <a:lnTo>
                      <a:pt x="26046" y="61102"/>
                    </a:lnTo>
                    <a:lnTo>
                      <a:pt x="68448" y="61102"/>
                    </a:lnTo>
                    <a:lnTo>
                      <a:pt x="68448" y="96792"/>
                    </a:lnTo>
                    <a:lnTo>
                      <a:pt x="80990" y="96792"/>
                    </a:lnTo>
                    <a:lnTo>
                      <a:pt x="80990" y="13517"/>
                    </a:lnTo>
                    <a:lnTo>
                      <a:pt x="68448" y="13517"/>
                    </a:lnTo>
                    <a:lnTo>
                      <a:pt x="68448" y="49801"/>
                    </a:lnTo>
                    <a:lnTo>
                      <a:pt x="26046" y="49801"/>
                    </a:lnTo>
                    <a:lnTo>
                      <a:pt x="26046" y="13517"/>
                    </a:lnTo>
                    <a:lnTo>
                      <a:pt x="13517" y="13517"/>
                    </a:lnTo>
                    <a:close/>
                  </a:path>
                </a:pathLst>
              </a:custGeom>
              <a:solidFill>
                <a:schemeClr val="bg1"/>
              </a:solidFill>
              <a:ln w="13085">
                <a:noFill/>
              </a:ln>
            </p:spPr>
            <p:style>
              <a:lnRef idx="0"/>
              <a:fillRef idx="0"/>
              <a:effectRef idx="0"/>
              <a:fontRef idx="minor"/>
            </p:style>
          </p:sp>
          <p:sp>
            <p:nvSpPr>
              <p:cNvPr id="952" name="Полилиния: фигура 45"/>
              <p:cNvSpPr/>
              <p:nvPr/>
            </p:nvSpPr>
            <p:spPr>
              <a:xfrm>
                <a:off x="1176120" y="661680"/>
                <a:ext cx="58320" cy="58320"/>
              </a:xfrm>
              <a:custGeom>
                <a:avLst/>
                <a:gdLst/>
                <a:ahLst/>
                <a:rect l="l" t="t" r="r" b="b"/>
                <a:pathLst>
                  <a:path w="104955" h="104955">
                    <a:moveTo>
                      <a:pt x="57113" y="103929"/>
                    </a:moveTo>
                    <a:cubicBezTo>
                      <a:pt x="62610" y="103929"/>
                      <a:pt x="67634" y="103096"/>
                      <a:pt x="72174" y="101549"/>
                    </a:cubicBezTo>
                    <a:cubicBezTo>
                      <a:pt x="76700" y="99884"/>
                      <a:pt x="80649" y="97743"/>
                      <a:pt x="84112" y="95007"/>
                    </a:cubicBezTo>
                    <a:cubicBezTo>
                      <a:pt x="87576" y="92389"/>
                      <a:pt x="90436" y="89415"/>
                      <a:pt x="92706" y="86084"/>
                    </a:cubicBezTo>
                    <a:cubicBezTo>
                      <a:pt x="94975" y="82753"/>
                      <a:pt x="96654" y="79422"/>
                      <a:pt x="97730" y="75973"/>
                    </a:cubicBezTo>
                    <a:lnTo>
                      <a:pt x="85188" y="74189"/>
                    </a:lnTo>
                    <a:cubicBezTo>
                      <a:pt x="84112" y="76567"/>
                      <a:pt x="82800" y="78828"/>
                      <a:pt x="81121" y="81088"/>
                    </a:cubicBezTo>
                    <a:cubicBezTo>
                      <a:pt x="79455" y="83349"/>
                      <a:pt x="77421" y="85252"/>
                      <a:pt x="75152" y="86917"/>
                    </a:cubicBezTo>
                    <a:cubicBezTo>
                      <a:pt x="72882" y="88702"/>
                      <a:pt x="70258" y="90011"/>
                      <a:pt x="67267" y="91081"/>
                    </a:cubicBezTo>
                    <a:cubicBezTo>
                      <a:pt x="64289" y="92152"/>
                      <a:pt x="60825" y="92628"/>
                      <a:pt x="57113" y="92628"/>
                    </a:cubicBezTo>
                    <a:cubicBezTo>
                      <a:pt x="53059" y="92628"/>
                      <a:pt x="49110" y="91795"/>
                      <a:pt x="45410" y="90011"/>
                    </a:cubicBezTo>
                    <a:cubicBezTo>
                      <a:pt x="41710" y="88227"/>
                      <a:pt x="38365" y="85847"/>
                      <a:pt x="35505" y="82753"/>
                    </a:cubicBezTo>
                    <a:cubicBezTo>
                      <a:pt x="32632" y="79779"/>
                      <a:pt x="30362" y="76211"/>
                      <a:pt x="28696" y="72046"/>
                    </a:cubicBezTo>
                    <a:cubicBezTo>
                      <a:pt x="26899" y="67884"/>
                      <a:pt x="26059" y="63482"/>
                      <a:pt x="26059" y="58724"/>
                    </a:cubicBezTo>
                    <a:cubicBezTo>
                      <a:pt x="26059" y="53964"/>
                      <a:pt x="26899" y="49562"/>
                      <a:pt x="28696" y="45400"/>
                    </a:cubicBezTo>
                    <a:cubicBezTo>
                      <a:pt x="30362" y="41236"/>
                      <a:pt x="32632" y="37667"/>
                      <a:pt x="35505" y="34574"/>
                    </a:cubicBezTo>
                    <a:cubicBezTo>
                      <a:pt x="38365" y="31599"/>
                      <a:pt x="41710" y="29221"/>
                      <a:pt x="45410" y="27435"/>
                    </a:cubicBezTo>
                    <a:cubicBezTo>
                      <a:pt x="49110" y="25651"/>
                      <a:pt x="53059" y="24819"/>
                      <a:pt x="57113" y="24819"/>
                    </a:cubicBezTo>
                    <a:cubicBezTo>
                      <a:pt x="60576" y="24819"/>
                      <a:pt x="63685" y="25294"/>
                      <a:pt x="66440" y="26247"/>
                    </a:cubicBezTo>
                    <a:cubicBezTo>
                      <a:pt x="69183" y="27198"/>
                      <a:pt x="71688" y="28388"/>
                      <a:pt x="73840" y="29935"/>
                    </a:cubicBezTo>
                    <a:cubicBezTo>
                      <a:pt x="75873" y="31480"/>
                      <a:pt x="77658" y="33266"/>
                      <a:pt x="79219" y="35287"/>
                    </a:cubicBezTo>
                    <a:cubicBezTo>
                      <a:pt x="80767" y="37310"/>
                      <a:pt x="81961" y="39451"/>
                      <a:pt x="82800" y="41473"/>
                    </a:cubicBezTo>
                    <a:lnTo>
                      <a:pt x="95342" y="39689"/>
                    </a:lnTo>
                    <a:cubicBezTo>
                      <a:pt x="94267" y="36477"/>
                      <a:pt x="92706" y="33266"/>
                      <a:pt x="90567" y="30053"/>
                    </a:cubicBezTo>
                    <a:cubicBezTo>
                      <a:pt x="88415" y="26960"/>
                      <a:pt x="85779" y="24224"/>
                      <a:pt x="82564" y="21726"/>
                    </a:cubicBezTo>
                    <a:cubicBezTo>
                      <a:pt x="79337" y="19228"/>
                      <a:pt x="75506" y="17324"/>
                      <a:pt x="71334" y="15777"/>
                    </a:cubicBezTo>
                    <a:cubicBezTo>
                      <a:pt x="67149" y="14231"/>
                      <a:pt x="62374" y="13517"/>
                      <a:pt x="57113" y="13517"/>
                    </a:cubicBezTo>
                    <a:cubicBezTo>
                      <a:pt x="51261" y="13517"/>
                      <a:pt x="45764" y="14707"/>
                      <a:pt x="40517" y="17085"/>
                    </a:cubicBezTo>
                    <a:cubicBezTo>
                      <a:pt x="35256" y="19465"/>
                      <a:pt x="30598" y="22677"/>
                      <a:pt x="26663" y="26722"/>
                    </a:cubicBezTo>
                    <a:cubicBezTo>
                      <a:pt x="22595" y="30886"/>
                      <a:pt x="19368" y="35644"/>
                      <a:pt x="17098" y="41116"/>
                    </a:cubicBezTo>
                    <a:cubicBezTo>
                      <a:pt x="14711" y="46588"/>
                      <a:pt x="13517" y="52419"/>
                      <a:pt x="13517" y="58724"/>
                    </a:cubicBezTo>
                    <a:cubicBezTo>
                      <a:pt x="13517" y="65028"/>
                      <a:pt x="14711" y="70858"/>
                      <a:pt x="17098" y="76330"/>
                    </a:cubicBezTo>
                    <a:cubicBezTo>
                      <a:pt x="19368" y="81802"/>
                      <a:pt x="22595" y="86560"/>
                      <a:pt x="26663" y="90605"/>
                    </a:cubicBezTo>
                    <a:cubicBezTo>
                      <a:pt x="30598" y="94769"/>
                      <a:pt x="35256" y="97981"/>
                      <a:pt x="40517" y="100361"/>
                    </a:cubicBezTo>
                    <a:cubicBezTo>
                      <a:pt x="45764" y="102739"/>
                      <a:pt x="51261" y="103929"/>
                      <a:pt x="57113" y="103929"/>
                    </a:cubicBezTo>
                    <a:close/>
                  </a:path>
                </a:pathLst>
              </a:custGeom>
              <a:solidFill>
                <a:schemeClr val="bg1"/>
              </a:solidFill>
              <a:ln w="13085">
                <a:noFill/>
              </a:ln>
            </p:spPr>
            <p:style>
              <a:lnRef idx="0"/>
              <a:fillRef idx="0"/>
              <a:effectRef idx="0"/>
              <a:fontRef idx="minor"/>
            </p:style>
          </p:sp>
          <p:sp>
            <p:nvSpPr>
              <p:cNvPr id="953" name="Полилиния: фигура 46"/>
              <p:cNvSpPr/>
              <p:nvPr/>
            </p:nvSpPr>
            <p:spPr>
              <a:xfrm>
                <a:off x="1238040" y="660960"/>
                <a:ext cx="65880" cy="65880"/>
              </a:xfrm>
              <a:custGeom>
                <a:avLst/>
                <a:gdLst/>
                <a:ahLst/>
                <a:rect l="l" t="t" r="r" b="b"/>
                <a:pathLst>
                  <a:path w="118074" h="118074">
                    <a:moveTo>
                      <a:pt x="57113" y="33146"/>
                    </a:moveTo>
                    <a:lnTo>
                      <a:pt x="57113" y="86680"/>
                    </a:lnTo>
                    <a:cubicBezTo>
                      <a:pt x="52206" y="86560"/>
                      <a:pt x="47798" y="85729"/>
                      <a:pt x="43967" y="84300"/>
                    </a:cubicBezTo>
                    <a:cubicBezTo>
                      <a:pt x="40031" y="82992"/>
                      <a:pt x="36804" y="81088"/>
                      <a:pt x="34180" y="78710"/>
                    </a:cubicBezTo>
                    <a:cubicBezTo>
                      <a:pt x="31543" y="76330"/>
                      <a:pt x="29523" y="73475"/>
                      <a:pt x="28198" y="70262"/>
                    </a:cubicBezTo>
                    <a:cubicBezTo>
                      <a:pt x="26767" y="67051"/>
                      <a:pt x="26059" y="63602"/>
                      <a:pt x="26059" y="59914"/>
                    </a:cubicBezTo>
                    <a:cubicBezTo>
                      <a:pt x="26059" y="56226"/>
                      <a:pt x="26767" y="52775"/>
                      <a:pt x="28198" y="49564"/>
                    </a:cubicBezTo>
                    <a:cubicBezTo>
                      <a:pt x="29523" y="46351"/>
                      <a:pt x="31543" y="43615"/>
                      <a:pt x="34180" y="41236"/>
                    </a:cubicBezTo>
                    <a:cubicBezTo>
                      <a:pt x="36804" y="38857"/>
                      <a:pt x="40031" y="36953"/>
                      <a:pt x="43967" y="35526"/>
                    </a:cubicBezTo>
                    <a:cubicBezTo>
                      <a:pt x="47798" y="34099"/>
                      <a:pt x="52206" y="33266"/>
                      <a:pt x="57113" y="33146"/>
                    </a:cubicBezTo>
                    <a:close/>
                    <a:moveTo>
                      <a:pt x="69655" y="86680"/>
                    </a:moveTo>
                    <a:lnTo>
                      <a:pt x="69655" y="33146"/>
                    </a:lnTo>
                    <a:cubicBezTo>
                      <a:pt x="74548" y="33266"/>
                      <a:pt x="78970" y="34099"/>
                      <a:pt x="82905" y="35526"/>
                    </a:cubicBezTo>
                    <a:cubicBezTo>
                      <a:pt x="86736" y="36953"/>
                      <a:pt x="89951" y="38857"/>
                      <a:pt x="92587" y="41236"/>
                    </a:cubicBezTo>
                    <a:cubicBezTo>
                      <a:pt x="95211" y="43615"/>
                      <a:pt x="97245" y="46351"/>
                      <a:pt x="98675" y="49564"/>
                    </a:cubicBezTo>
                    <a:cubicBezTo>
                      <a:pt x="99987" y="52775"/>
                      <a:pt x="100708" y="56226"/>
                      <a:pt x="100708" y="59914"/>
                    </a:cubicBezTo>
                    <a:cubicBezTo>
                      <a:pt x="100708" y="63602"/>
                      <a:pt x="99987" y="67051"/>
                      <a:pt x="98675" y="70262"/>
                    </a:cubicBezTo>
                    <a:cubicBezTo>
                      <a:pt x="97245" y="73475"/>
                      <a:pt x="95211" y="76330"/>
                      <a:pt x="92587" y="78710"/>
                    </a:cubicBezTo>
                    <a:cubicBezTo>
                      <a:pt x="89951" y="81088"/>
                      <a:pt x="86736" y="82992"/>
                      <a:pt x="82905" y="84300"/>
                    </a:cubicBezTo>
                    <a:cubicBezTo>
                      <a:pt x="78970" y="85729"/>
                      <a:pt x="74548" y="86560"/>
                      <a:pt x="69655" y="86680"/>
                    </a:cubicBezTo>
                    <a:close/>
                    <a:moveTo>
                      <a:pt x="69655" y="106309"/>
                    </a:moveTo>
                    <a:lnTo>
                      <a:pt x="69655" y="97981"/>
                    </a:lnTo>
                    <a:cubicBezTo>
                      <a:pt x="76214" y="97863"/>
                      <a:pt x="82197" y="96673"/>
                      <a:pt x="87563" y="94532"/>
                    </a:cubicBezTo>
                    <a:cubicBezTo>
                      <a:pt x="92942" y="92509"/>
                      <a:pt x="97481" y="89654"/>
                      <a:pt x="101299" y="86204"/>
                    </a:cubicBezTo>
                    <a:cubicBezTo>
                      <a:pt x="105130" y="82755"/>
                      <a:pt x="108108" y="78828"/>
                      <a:pt x="110141" y="74307"/>
                    </a:cubicBezTo>
                    <a:cubicBezTo>
                      <a:pt x="112175" y="69787"/>
                      <a:pt x="113251" y="65029"/>
                      <a:pt x="113251" y="59914"/>
                    </a:cubicBezTo>
                    <a:cubicBezTo>
                      <a:pt x="113251" y="54797"/>
                      <a:pt x="112175" y="50039"/>
                      <a:pt x="110141" y="45519"/>
                    </a:cubicBezTo>
                    <a:cubicBezTo>
                      <a:pt x="108108" y="40998"/>
                      <a:pt x="105130" y="36953"/>
                      <a:pt x="101299" y="33503"/>
                    </a:cubicBezTo>
                    <a:cubicBezTo>
                      <a:pt x="97481" y="30054"/>
                      <a:pt x="92942" y="27317"/>
                      <a:pt x="87563" y="25176"/>
                    </a:cubicBezTo>
                    <a:cubicBezTo>
                      <a:pt x="82197" y="23153"/>
                      <a:pt x="76214" y="21963"/>
                      <a:pt x="69655" y="21845"/>
                    </a:cubicBezTo>
                    <a:lnTo>
                      <a:pt x="69655" y="13517"/>
                    </a:lnTo>
                    <a:lnTo>
                      <a:pt x="57113" y="13517"/>
                    </a:lnTo>
                    <a:lnTo>
                      <a:pt x="57113" y="21845"/>
                    </a:lnTo>
                    <a:cubicBezTo>
                      <a:pt x="50540" y="21963"/>
                      <a:pt x="44571" y="23153"/>
                      <a:pt x="39192" y="25176"/>
                    </a:cubicBezTo>
                    <a:cubicBezTo>
                      <a:pt x="33813" y="27317"/>
                      <a:pt x="29273" y="30054"/>
                      <a:pt x="25456" y="33503"/>
                    </a:cubicBezTo>
                    <a:cubicBezTo>
                      <a:pt x="21638" y="36953"/>
                      <a:pt x="18647" y="40998"/>
                      <a:pt x="16613" y="45519"/>
                    </a:cubicBezTo>
                    <a:cubicBezTo>
                      <a:pt x="14593" y="50039"/>
                      <a:pt x="13517" y="54797"/>
                      <a:pt x="13517" y="59914"/>
                    </a:cubicBezTo>
                    <a:cubicBezTo>
                      <a:pt x="13517" y="65029"/>
                      <a:pt x="14593" y="69787"/>
                      <a:pt x="16613" y="74307"/>
                    </a:cubicBezTo>
                    <a:cubicBezTo>
                      <a:pt x="18647" y="78828"/>
                      <a:pt x="21638" y="82755"/>
                      <a:pt x="25456" y="86204"/>
                    </a:cubicBezTo>
                    <a:cubicBezTo>
                      <a:pt x="29273" y="89654"/>
                      <a:pt x="33813" y="92509"/>
                      <a:pt x="39192" y="94532"/>
                    </a:cubicBezTo>
                    <a:cubicBezTo>
                      <a:pt x="44571" y="96673"/>
                      <a:pt x="50540" y="97863"/>
                      <a:pt x="57113" y="97981"/>
                    </a:cubicBezTo>
                    <a:lnTo>
                      <a:pt x="57113" y="106309"/>
                    </a:lnTo>
                    <a:lnTo>
                      <a:pt x="69655" y="106309"/>
                    </a:lnTo>
                    <a:close/>
                  </a:path>
                </a:pathLst>
              </a:custGeom>
              <a:solidFill>
                <a:schemeClr val="bg1"/>
              </a:solidFill>
              <a:ln w="13085">
                <a:noFill/>
              </a:ln>
            </p:spPr>
            <p:style>
              <a:lnRef idx="0"/>
              <a:fillRef idx="0"/>
              <a:effectRef idx="0"/>
              <a:fontRef idx="minor"/>
            </p:style>
          </p:sp>
          <p:sp>
            <p:nvSpPr>
              <p:cNvPr id="954" name="Полилиния: фигура 47"/>
              <p:cNvSpPr/>
              <p:nvPr/>
            </p:nvSpPr>
            <p:spPr>
              <a:xfrm>
                <a:off x="1309320" y="661680"/>
                <a:ext cx="58320" cy="58320"/>
              </a:xfrm>
              <a:custGeom>
                <a:avLst/>
                <a:gdLst/>
                <a:ahLst/>
                <a:rect l="l" t="t" r="r" b="b"/>
                <a:pathLst>
                  <a:path w="104955" h="104955">
                    <a:moveTo>
                      <a:pt x="103109" y="58724"/>
                    </a:moveTo>
                    <a:cubicBezTo>
                      <a:pt x="103109" y="52419"/>
                      <a:pt x="101915" y="46588"/>
                      <a:pt x="99528" y="41116"/>
                    </a:cubicBezTo>
                    <a:cubicBezTo>
                      <a:pt x="97127" y="35644"/>
                      <a:pt x="93913" y="30886"/>
                      <a:pt x="89846" y="26722"/>
                    </a:cubicBezTo>
                    <a:cubicBezTo>
                      <a:pt x="85792" y="22677"/>
                      <a:pt x="81003" y="19465"/>
                      <a:pt x="75637" y="17085"/>
                    </a:cubicBezTo>
                    <a:cubicBezTo>
                      <a:pt x="70258" y="14707"/>
                      <a:pt x="64407" y="13517"/>
                      <a:pt x="58320" y="13517"/>
                    </a:cubicBezTo>
                    <a:cubicBezTo>
                      <a:pt x="52219" y="13517"/>
                      <a:pt x="46368" y="14707"/>
                      <a:pt x="40989" y="17085"/>
                    </a:cubicBezTo>
                    <a:cubicBezTo>
                      <a:pt x="35623" y="19465"/>
                      <a:pt x="30848" y="22677"/>
                      <a:pt x="26781" y="26722"/>
                    </a:cubicBezTo>
                    <a:cubicBezTo>
                      <a:pt x="22714" y="30886"/>
                      <a:pt x="19499" y="35644"/>
                      <a:pt x="17112" y="41116"/>
                    </a:cubicBezTo>
                    <a:cubicBezTo>
                      <a:pt x="14711" y="46588"/>
                      <a:pt x="13517" y="52419"/>
                      <a:pt x="13517" y="58724"/>
                    </a:cubicBezTo>
                    <a:cubicBezTo>
                      <a:pt x="13517" y="65028"/>
                      <a:pt x="14711" y="70858"/>
                      <a:pt x="17112" y="76330"/>
                    </a:cubicBezTo>
                    <a:cubicBezTo>
                      <a:pt x="19499" y="81802"/>
                      <a:pt x="22714" y="86560"/>
                      <a:pt x="26781" y="90605"/>
                    </a:cubicBezTo>
                    <a:cubicBezTo>
                      <a:pt x="30848" y="94769"/>
                      <a:pt x="35623" y="97981"/>
                      <a:pt x="40989" y="100361"/>
                    </a:cubicBezTo>
                    <a:cubicBezTo>
                      <a:pt x="46368" y="102739"/>
                      <a:pt x="52219" y="103929"/>
                      <a:pt x="58320" y="103929"/>
                    </a:cubicBezTo>
                    <a:cubicBezTo>
                      <a:pt x="64407" y="103929"/>
                      <a:pt x="70258" y="102739"/>
                      <a:pt x="75637" y="100361"/>
                    </a:cubicBezTo>
                    <a:cubicBezTo>
                      <a:pt x="81003" y="97981"/>
                      <a:pt x="85792" y="94769"/>
                      <a:pt x="89846" y="90605"/>
                    </a:cubicBezTo>
                    <a:cubicBezTo>
                      <a:pt x="93913" y="86560"/>
                      <a:pt x="97127" y="81802"/>
                      <a:pt x="99528" y="76330"/>
                    </a:cubicBezTo>
                    <a:cubicBezTo>
                      <a:pt x="101915" y="70858"/>
                      <a:pt x="103109" y="65028"/>
                      <a:pt x="103109" y="58724"/>
                    </a:cubicBezTo>
                    <a:close/>
                    <a:moveTo>
                      <a:pt x="26059" y="58724"/>
                    </a:moveTo>
                    <a:cubicBezTo>
                      <a:pt x="26059" y="53964"/>
                      <a:pt x="26899" y="49562"/>
                      <a:pt x="28696" y="45400"/>
                    </a:cubicBezTo>
                    <a:cubicBezTo>
                      <a:pt x="30480" y="41236"/>
                      <a:pt x="32750" y="37667"/>
                      <a:pt x="35741" y="34574"/>
                    </a:cubicBezTo>
                    <a:cubicBezTo>
                      <a:pt x="38719" y="31599"/>
                      <a:pt x="42065" y="29221"/>
                      <a:pt x="46014" y="27435"/>
                    </a:cubicBezTo>
                    <a:cubicBezTo>
                      <a:pt x="49950" y="25651"/>
                      <a:pt x="54017" y="24819"/>
                      <a:pt x="58320" y="24819"/>
                    </a:cubicBezTo>
                    <a:cubicBezTo>
                      <a:pt x="62610" y="24819"/>
                      <a:pt x="66677" y="25651"/>
                      <a:pt x="70613" y="27435"/>
                    </a:cubicBezTo>
                    <a:cubicBezTo>
                      <a:pt x="74561" y="29221"/>
                      <a:pt x="77907" y="31599"/>
                      <a:pt x="80885" y="34574"/>
                    </a:cubicBezTo>
                    <a:cubicBezTo>
                      <a:pt x="83876" y="37667"/>
                      <a:pt x="86146" y="41236"/>
                      <a:pt x="87930" y="45400"/>
                    </a:cubicBezTo>
                    <a:cubicBezTo>
                      <a:pt x="89728" y="49562"/>
                      <a:pt x="90567" y="53964"/>
                      <a:pt x="90567" y="58724"/>
                    </a:cubicBezTo>
                    <a:cubicBezTo>
                      <a:pt x="90567" y="63482"/>
                      <a:pt x="89728" y="67884"/>
                      <a:pt x="87930" y="72046"/>
                    </a:cubicBezTo>
                    <a:cubicBezTo>
                      <a:pt x="86146" y="76211"/>
                      <a:pt x="83876" y="79779"/>
                      <a:pt x="80885" y="82753"/>
                    </a:cubicBezTo>
                    <a:cubicBezTo>
                      <a:pt x="77907" y="85847"/>
                      <a:pt x="74561" y="88227"/>
                      <a:pt x="70613" y="90011"/>
                    </a:cubicBezTo>
                    <a:cubicBezTo>
                      <a:pt x="66677" y="91795"/>
                      <a:pt x="62610" y="92628"/>
                      <a:pt x="58320" y="92628"/>
                    </a:cubicBezTo>
                    <a:cubicBezTo>
                      <a:pt x="54017" y="92628"/>
                      <a:pt x="49950" y="91795"/>
                      <a:pt x="46014" y="90011"/>
                    </a:cubicBezTo>
                    <a:cubicBezTo>
                      <a:pt x="42065" y="88227"/>
                      <a:pt x="38719" y="85847"/>
                      <a:pt x="35741" y="82753"/>
                    </a:cubicBezTo>
                    <a:cubicBezTo>
                      <a:pt x="32750" y="79779"/>
                      <a:pt x="30480" y="76211"/>
                      <a:pt x="28696" y="72046"/>
                    </a:cubicBezTo>
                    <a:cubicBezTo>
                      <a:pt x="26899" y="67884"/>
                      <a:pt x="26059" y="63482"/>
                      <a:pt x="26059" y="58724"/>
                    </a:cubicBezTo>
                    <a:close/>
                  </a:path>
                </a:pathLst>
              </a:custGeom>
              <a:solidFill>
                <a:schemeClr val="bg1"/>
              </a:solidFill>
              <a:ln w="13085">
                <a:noFill/>
              </a:ln>
            </p:spPr>
            <p:style>
              <a:lnRef idx="0"/>
              <a:fillRef idx="0"/>
              <a:effectRef idx="0"/>
              <a:fontRef idx="minor"/>
            </p:style>
          </p:sp>
          <p:sp>
            <p:nvSpPr>
              <p:cNvPr id="955" name="Полилиния: фигура 48"/>
              <p:cNvSpPr/>
              <p:nvPr/>
            </p:nvSpPr>
            <p:spPr>
              <a:xfrm>
                <a:off x="1377360" y="663480"/>
                <a:ext cx="51120" cy="58320"/>
              </a:xfrm>
              <a:custGeom>
                <a:avLst/>
                <a:gdLst/>
                <a:ahLst/>
                <a:rect l="l" t="t" r="r" b="b"/>
                <a:pathLst>
                  <a:path w="91835" h="104955">
                    <a:moveTo>
                      <a:pt x="83391" y="43853"/>
                    </a:moveTo>
                    <a:cubicBezTo>
                      <a:pt x="83391" y="39690"/>
                      <a:pt x="82551" y="35763"/>
                      <a:pt x="81003" y="32076"/>
                    </a:cubicBezTo>
                    <a:cubicBezTo>
                      <a:pt x="79324" y="28388"/>
                      <a:pt x="77054" y="25176"/>
                      <a:pt x="74076" y="22439"/>
                    </a:cubicBezTo>
                    <a:cubicBezTo>
                      <a:pt x="71085" y="19704"/>
                      <a:pt x="67621" y="17444"/>
                      <a:pt x="63554" y="15897"/>
                    </a:cubicBezTo>
                    <a:cubicBezTo>
                      <a:pt x="59382" y="14350"/>
                      <a:pt x="54843" y="13517"/>
                      <a:pt x="49936" y="13517"/>
                    </a:cubicBezTo>
                    <a:lnTo>
                      <a:pt x="13517" y="13517"/>
                    </a:lnTo>
                    <a:lnTo>
                      <a:pt x="13517" y="96792"/>
                    </a:lnTo>
                    <a:lnTo>
                      <a:pt x="26059" y="96792"/>
                    </a:lnTo>
                    <a:lnTo>
                      <a:pt x="26059" y="74189"/>
                    </a:lnTo>
                    <a:lnTo>
                      <a:pt x="49936" y="74189"/>
                    </a:lnTo>
                    <a:cubicBezTo>
                      <a:pt x="54843" y="74189"/>
                      <a:pt x="59382" y="73356"/>
                      <a:pt x="63554" y="71809"/>
                    </a:cubicBezTo>
                    <a:cubicBezTo>
                      <a:pt x="67621" y="70264"/>
                      <a:pt x="71085" y="68003"/>
                      <a:pt x="74076" y="65266"/>
                    </a:cubicBezTo>
                    <a:cubicBezTo>
                      <a:pt x="77054" y="62531"/>
                      <a:pt x="79324" y="59318"/>
                      <a:pt x="81003" y="55630"/>
                    </a:cubicBezTo>
                    <a:cubicBezTo>
                      <a:pt x="82551" y="51942"/>
                      <a:pt x="83391" y="48017"/>
                      <a:pt x="83391" y="43853"/>
                    </a:cubicBezTo>
                    <a:close/>
                    <a:moveTo>
                      <a:pt x="70849" y="43853"/>
                    </a:moveTo>
                    <a:cubicBezTo>
                      <a:pt x="70849" y="49564"/>
                      <a:pt x="69051" y="54203"/>
                      <a:pt x="65351" y="57653"/>
                    </a:cubicBezTo>
                    <a:cubicBezTo>
                      <a:pt x="61652" y="61102"/>
                      <a:pt x="56509" y="62888"/>
                      <a:pt x="49936" y="62888"/>
                    </a:cubicBezTo>
                    <a:lnTo>
                      <a:pt x="26059" y="62888"/>
                    </a:lnTo>
                    <a:lnTo>
                      <a:pt x="26059" y="24819"/>
                    </a:lnTo>
                    <a:lnTo>
                      <a:pt x="49936" y="24819"/>
                    </a:lnTo>
                    <a:cubicBezTo>
                      <a:pt x="56509" y="24819"/>
                      <a:pt x="61652" y="26604"/>
                      <a:pt x="65351" y="30054"/>
                    </a:cubicBezTo>
                    <a:cubicBezTo>
                      <a:pt x="69051" y="33503"/>
                      <a:pt x="70849" y="38143"/>
                      <a:pt x="70849" y="43853"/>
                    </a:cubicBezTo>
                    <a:close/>
                  </a:path>
                </a:pathLst>
              </a:custGeom>
              <a:solidFill>
                <a:schemeClr val="bg1"/>
              </a:solidFill>
              <a:ln w="13085">
                <a:noFill/>
              </a:ln>
            </p:spPr>
            <p:style>
              <a:lnRef idx="0"/>
              <a:fillRef idx="0"/>
              <a:effectRef idx="0"/>
              <a:fontRef idx="minor"/>
            </p:style>
          </p:sp>
          <p:sp>
            <p:nvSpPr>
              <p:cNvPr id="956" name="Полилиния: фигура 49"/>
              <p:cNvSpPr/>
              <p:nvPr/>
            </p:nvSpPr>
            <p:spPr>
              <a:xfrm>
                <a:off x="1434960" y="663480"/>
                <a:ext cx="58320" cy="58320"/>
              </a:xfrm>
              <a:custGeom>
                <a:avLst/>
                <a:gdLst/>
                <a:ahLst/>
                <a:rect l="l" t="t" r="r" b="b"/>
                <a:pathLst>
                  <a:path w="104955" h="104955">
                    <a:moveTo>
                      <a:pt x="56522" y="67646"/>
                    </a:moveTo>
                    <a:lnTo>
                      <a:pt x="85778" y="31362"/>
                    </a:lnTo>
                    <a:lnTo>
                      <a:pt x="86972" y="31362"/>
                    </a:lnTo>
                    <a:lnTo>
                      <a:pt x="86972" y="96792"/>
                    </a:lnTo>
                    <a:lnTo>
                      <a:pt x="99514" y="96792"/>
                    </a:lnTo>
                    <a:lnTo>
                      <a:pt x="99514" y="13517"/>
                    </a:lnTo>
                    <a:lnTo>
                      <a:pt x="85778" y="13517"/>
                    </a:lnTo>
                    <a:lnTo>
                      <a:pt x="56522" y="49801"/>
                    </a:lnTo>
                    <a:lnTo>
                      <a:pt x="27253" y="13517"/>
                    </a:lnTo>
                    <a:lnTo>
                      <a:pt x="13517" y="13517"/>
                    </a:lnTo>
                    <a:lnTo>
                      <a:pt x="13517" y="96792"/>
                    </a:lnTo>
                    <a:lnTo>
                      <a:pt x="26059" y="96792"/>
                    </a:lnTo>
                    <a:lnTo>
                      <a:pt x="26059" y="31362"/>
                    </a:lnTo>
                    <a:lnTo>
                      <a:pt x="27253" y="31362"/>
                    </a:lnTo>
                    <a:lnTo>
                      <a:pt x="56522" y="67646"/>
                    </a:lnTo>
                    <a:close/>
                  </a:path>
                </a:pathLst>
              </a:custGeom>
              <a:solidFill>
                <a:schemeClr val="bg1"/>
              </a:solidFill>
              <a:ln w="13085">
                <a:noFill/>
              </a:ln>
            </p:spPr>
            <p:style>
              <a:lnRef idx="0"/>
              <a:fillRef idx="0"/>
              <a:effectRef idx="0"/>
              <a:fontRef idx="minor"/>
            </p:style>
          </p:sp>
          <p:sp>
            <p:nvSpPr>
              <p:cNvPr id="957" name="Полилиния: фигура 50"/>
              <p:cNvSpPr/>
              <p:nvPr/>
            </p:nvSpPr>
            <p:spPr>
              <a:xfrm>
                <a:off x="1500120" y="663480"/>
                <a:ext cx="58320" cy="58320"/>
              </a:xfrm>
              <a:custGeom>
                <a:avLst/>
                <a:gdLst/>
                <a:ahLst/>
                <a:rect l="l" t="t" r="r" b="b"/>
                <a:pathLst>
                  <a:path w="104955" h="104955">
                    <a:moveTo>
                      <a:pt x="34062" y="65862"/>
                    </a:moveTo>
                    <a:lnTo>
                      <a:pt x="43980" y="24819"/>
                    </a:lnTo>
                    <a:lnTo>
                      <a:pt x="61298" y="24819"/>
                    </a:lnTo>
                    <a:lnTo>
                      <a:pt x="71085" y="65862"/>
                    </a:lnTo>
                    <a:lnTo>
                      <a:pt x="34062" y="65862"/>
                    </a:lnTo>
                    <a:close/>
                    <a:moveTo>
                      <a:pt x="33826" y="13517"/>
                    </a:moveTo>
                    <a:lnTo>
                      <a:pt x="13517" y="96792"/>
                    </a:lnTo>
                    <a:lnTo>
                      <a:pt x="26663" y="96792"/>
                    </a:lnTo>
                    <a:lnTo>
                      <a:pt x="31320" y="77163"/>
                    </a:lnTo>
                    <a:lnTo>
                      <a:pt x="73840" y="77163"/>
                    </a:lnTo>
                    <a:lnTo>
                      <a:pt x="78615" y="96792"/>
                    </a:lnTo>
                    <a:lnTo>
                      <a:pt x="91748" y="96792"/>
                    </a:lnTo>
                    <a:lnTo>
                      <a:pt x="71452" y="13517"/>
                    </a:lnTo>
                    <a:lnTo>
                      <a:pt x="33826" y="13517"/>
                    </a:lnTo>
                    <a:close/>
                  </a:path>
                </a:pathLst>
              </a:custGeom>
              <a:solidFill>
                <a:schemeClr val="bg1"/>
              </a:solidFill>
              <a:ln w="13085">
                <a:noFill/>
              </a:ln>
            </p:spPr>
            <p:style>
              <a:lnRef idx="0"/>
              <a:fillRef idx="0"/>
              <a:effectRef idx="0"/>
              <a:fontRef idx="minor"/>
            </p:style>
          </p:sp>
          <p:sp>
            <p:nvSpPr>
              <p:cNvPr id="958" name="Полилиния: фигура 51"/>
              <p:cNvSpPr/>
              <p:nvPr/>
            </p:nvSpPr>
            <p:spPr>
              <a:xfrm>
                <a:off x="1560960" y="663480"/>
                <a:ext cx="51120" cy="65880"/>
              </a:xfrm>
              <a:custGeom>
                <a:avLst/>
                <a:gdLst/>
                <a:ahLst/>
                <a:rect l="l" t="t" r="r" b="b"/>
                <a:pathLst>
                  <a:path w="91835" h="118074">
                    <a:moveTo>
                      <a:pt x="13517" y="96792"/>
                    </a:moveTo>
                    <a:lnTo>
                      <a:pt x="75624" y="96792"/>
                    </a:lnTo>
                    <a:lnTo>
                      <a:pt x="75624" y="111067"/>
                    </a:lnTo>
                    <a:lnTo>
                      <a:pt x="88166" y="111067"/>
                    </a:lnTo>
                    <a:lnTo>
                      <a:pt x="88166" y="85490"/>
                    </a:lnTo>
                    <a:lnTo>
                      <a:pt x="78615" y="85490"/>
                    </a:lnTo>
                    <a:lnTo>
                      <a:pt x="78615" y="13517"/>
                    </a:lnTo>
                    <a:lnTo>
                      <a:pt x="66073" y="13517"/>
                    </a:lnTo>
                    <a:lnTo>
                      <a:pt x="66073" y="85490"/>
                    </a:lnTo>
                    <a:lnTo>
                      <a:pt x="26059" y="85490"/>
                    </a:lnTo>
                    <a:lnTo>
                      <a:pt x="26059" y="13517"/>
                    </a:lnTo>
                    <a:lnTo>
                      <a:pt x="13517" y="13517"/>
                    </a:lnTo>
                    <a:lnTo>
                      <a:pt x="13517" y="96792"/>
                    </a:lnTo>
                    <a:close/>
                  </a:path>
                </a:pathLst>
              </a:custGeom>
              <a:solidFill>
                <a:schemeClr val="bg1"/>
              </a:solidFill>
              <a:ln w="13085">
                <a:noFill/>
              </a:ln>
            </p:spPr>
            <p:style>
              <a:lnRef idx="0"/>
              <a:fillRef idx="0"/>
              <a:effectRef idx="0"/>
              <a:fontRef idx="minor"/>
            </p:style>
          </p:sp>
          <p:sp>
            <p:nvSpPr>
              <p:cNvPr id="959" name="Полилиния: фигура 52"/>
              <p:cNvSpPr/>
              <p:nvPr/>
            </p:nvSpPr>
            <p:spPr>
              <a:xfrm>
                <a:off x="161892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sp>
            <p:nvSpPr>
              <p:cNvPr id="960" name="Полилиния: фигура 53"/>
              <p:cNvSpPr/>
              <p:nvPr/>
            </p:nvSpPr>
            <p:spPr>
              <a:xfrm>
                <a:off x="1677600" y="663480"/>
                <a:ext cx="51120" cy="58320"/>
              </a:xfrm>
              <a:custGeom>
                <a:avLst/>
                <a:gdLst/>
                <a:ahLst/>
                <a:rect l="l" t="t" r="r" b="b"/>
                <a:pathLst>
                  <a:path w="91835" h="104955">
                    <a:moveTo>
                      <a:pt x="67871" y="13517"/>
                    </a:moveTo>
                    <a:lnTo>
                      <a:pt x="27253" y="75973"/>
                    </a:lnTo>
                    <a:lnTo>
                      <a:pt x="26059" y="75973"/>
                    </a:lnTo>
                    <a:lnTo>
                      <a:pt x="26059" y="13517"/>
                    </a:lnTo>
                    <a:lnTo>
                      <a:pt x="13517" y="13517"/>
                    </a:lnTo>
                    <a:lnTo>
                      <a:pt x="13517" y="96792"/>
                    </a:lnTo>
                    <a:lnTo>
                      <a:pt x="27253" y="96792"/>
                    </a:lnTo>
                    <a:lnTo>
                      <a:pt x="67871" y="34336"/>
                    </a:lnTo>
                    <a:lnTo>
                      <a:pt x="69065" y="34336"/>
                    </a:lnTo>
                    <a:lnTo>
                      <a:pt x="69065" y="96792"/>
                    </a:lnTo>
                    <a:lnTo>
                      <a:pt x="81607" y="96792"/>
                    </a:lnTo>
                    <a:lnTo>
                      <a:pt x="81607" y="13517"/>
                    </a:lnTo>
                    <a:lnTo>
                      <a:pt x="67871" y="13517"/>
                    </a:lnTo>
                    <a:close/>
                  </a:path>
                </a:pathLst>
              </a:custGeom>
              <a:solidFill>
                <a:schemeClr val="bg1"/>
              </a:solidFill>
              <a:ln w="13085">
                <a:noFill/>
              </a:ln>
            </p:spPr>
            <p:style>
              <a:lnRef idx="0"/>
              <a:fillRef idx="0"/>
              <a:effectRef idx="0"/>
              <a:fontRef idx="minor"/>
            </p:style>
          </p:sp>
        </p:grpSp>
        <p:sp>
          <p:nvSpPr>
            <p:cNvPr id="961" name="Полилиния: фигура 26"/>
            <p:cNvSpPr/>
            <p:nvPr/>
          </p:nvSpPr>
          <p:spPr>
            <a:xfrm>
              <a:off x="122040" y="478080"/>
              <a:ext cx="774360" cy="391320"/>
            </a:xfrm>
            <a:custGeom>
              <a:avLst/>
              <a:gdLst/>
              <a:ahLst/>
              <a:rect l="l" t="t" r="r" b="b"/>
              <a:pathLst>
                <a:path w="1167625" h="590372">
                  <a:moveTo>
                    <a:pt x="551090" y="133875"/>
                  </a:moveTo>
                  <a:cubicBezTo>
                    <a:pt x="543725" y="133744"/>
                    <a:pt x="536427" y="135017"/>
                    <a:pt x="529578" y="137601"/>
                  </a:cubicBezTo>
                  <a:cubicBezTo>
                    <a:pt x="525069" y="139302"/>
                    <a:pt x="522468" y="143849"/>
                    <a:pt x="522468" y="148668"/>
                  </a:cubicBezTo>
                  <a:lnTo>
                    <a:pt x="522468" y="356426"/>
                  </a:lnTo>
                  <a:cubicBezTo>
                    <a:pt x="522468" y="357338"/>
                    <a:pt x="521729" y="358078"/>
                    <a:pt x="520817" y="358078"/>
                  </a:cubicBezTo>
                  <a:lnTo>
                    <a:pt x="520817" y="358078"/>
                  </a:lnTo>
                  <a:cubicBezTo>
                    <a:pt x="519905" y="358078"/>
                    <a:pt x="519166" y="357338"/>
                    <a:pt x="519166" y="356426"/>
                  </a:cubicBezTo>
                  <a:lnTo>
                    <a:pt x="519166" y="232225"/>
                  </a:lnTo>
                  <a:cubicBezTo>
                    <a:pt x="519166" y="231004"/>
                    <a:pt x="518176" y="230046"/>
                    <a:pt x="516964" y="230198"/>
                  </a:cubicBezTo>
                  <a:cubicBezTo>
                    <a:pt x="516464" y="230260"/>
                    <a:pt x="515964" y="230323"/>
                    <a:pt x="515466" y="230355"/>
                  </a:cubicBezTo>
                  <a:cubicBezTo>
                    <a:pt x="515078" y="230382"/>
                    <a:pt x="514763" y="230066"/>
                    <a:pt x="514763" y="229677"/>
                  </a:cubicBezTo>
                  <a:lnTo>
                    <a:pt x="514763" y="229677"/>
                  </a:lnTo>
                  <a:cubicBezTo>
                    <a:pt x="514763" y="229267"/>
                    <a:pt x="514408" y="228943"/>
                    <a:pt x="513999" y="228979"/>
                  </a:cubicBezTo>
                  <a:cubicBezTo>
                    <a:pt x="502552" y="229992"/>
                    <a:pt x="493420" y="232175"/>
                    <a:pt x="489787" y="237734"/>
                  </a:cubicBezTo>
                  <a:cubicBezTo>
                    <a:pt x="488903" y="239086"/>
                    <a:pt x="488078" y="240509"/>
                    <a:pt x="487388" y="241970"/>
                  </a:cubicBezTo>
                  <a:cubicBezTo>
                    <a:pt x="486775" y="243268"/>
                    <a:pt x="486469" y="244702"/>
                    <a:pt x="486507" y="246159"/>
                  </a:cubicBezTo>
                  <a:lnTo>
                    <a:pt x="486507" y="362113"/>
                  </a:lnTo>
                  <a:cubicBezTo>
                    <a:pt x="486507" y="363938"/>
                    <a:pt x="485029" y="365417"/>
                    <a:pt x="483205" y="365417"/>
                  </a:cubicBezTo>
                  <a:lnTo>
                    <a:pt x="481737" y="365417"/>
                  </a:lnTo>
                  <a:cubicBezTo>
                    <a:pt x="480724" y="365417"/>
                    <a:pt x="479903" y="366238"/>
                    <a:pt x="479903" y="367251"/>
                  </a:cubicBezTo>
                  <a:lnTo>
                    <a:pt x="479903" y="367251"/>
                  </a:lnTo>
                  <a:cubicBezTo>
                    <a:pt x="479903" y="368264"/>
                    <a:pt x="479082" y="369085"/>
                    <a:pt x="478068" y="369085"/>
                  </a:cubicBezTo>
                  <a:lnTo>
                    <a:pt x="476600" y="369085"/>
                  </a:lnTo>
                  <a:cubicBezTo>
                    <a:pt x="474776" y="369085"/>
                    <a:pt x="473298" y="370565"/>
                    <a:pt x="473298" y="372389"/>
                  </a:cubicBezTo>
                  <a:lnTo>
                    <a:pt x="473298" y="388717"/>
                  </a:lnTo>
                  <a:cubicBezTo>
                    <a:pt x="473298" y="389427"/>
                    <a:pt x="472723" y="390001"/>
                    <a:pt x="472013" y="390001"/>
                  </a:cubicBezTo>
                  <a:lnTo>
                    <a:pt x="472013" y="390001"/>
                  </a:lnTo>
                  <a:cubicBezTo>
                    <a:pt x="471305" y="390001"/>
                    <a:pt x="470729" y="390576"/>
                    <a:pt x="470729" y="391286"/>
                  </a:cubicBezTo>
                  <a:lnTo>
                    <a:pt x="470729" y="395689"/>
                  </a:lnTo>
                  <a:cubicBezTo>
                    <a:pt x="470729" y="395993"/>
                    <a:pt x="470482" y="396240"/>
                    <a:pt x="470179" y="396240"/>
                  </a:cubicBezTo>
                  <a:lnTo>
                    <a:pt x="470179" y="396240"/>
                  </a:lnTo>
                  <a:cubicBezTo>
                    <a:pt x="469875" y="396240"/>
                    <a:pt x="469628" y="396486"/>
                    <a:pt x="469628" y="396791"/>
                  </a:cubicBezTo>
                  <a:lnTo>
                    <a:pt x="469628" y="412935"/>
                  </a:lnTo>
                  <a:cubicBezTo>
                    <a:pt x="469628" y="414658"/>
                    <a:pt x="468232" y="416055"/>
                    <a:pt x="466510" y="416055"/>
                  </a:cubicBezTo>
                  <a:lnTo>
                    <a:pt x="466510" y="416055"/>
                  </a:lnTo>
                  <a:cubicBezTo>
                    <a:pt x="464787" y="416055"/>
                    <a:pt x="463390" y="414658"/>
                    <a:pt x="463390" y="412935"/>
                  </a:cubicBezTo>
                  <a:lnTo>
                    <a:pt x="463390" y="370767"/>
                  </a:lnTo>
                  <a:cubicBezTo>
                    <a:pt x="463390" y="370383"/>
                    <a:pt x="463328" y="370001"/>
                    <a:pt x="463207" y="369636"/>
                  </a:cubicBezTo>
                  <a:lnTo>
                    <a:pt x="463185" y="369572"/>
                  </a:lnTo>
                  <a:cubicBezTo>
                    <a:pt x="463078" y="369250"/>
                    <a:pt x="463024" y="368913"/>
                    <a:pt x="463024" y="368573"/>
                  </a:cubicBezTo>
                  <a:lnTo>
                    <a:pt x="463024" y="365984"/>
                  </a:lnTo>
                  <a:cubicBezTo>
                    <a:pt x="463024" y="365670"/>
                    <a:pt x="462769" y="365417"/>
                    <a:pt x="462456" y="365417"/>
                  </a:cubicBezTo>
                  <a:lnTo>
                    <a:pt x="462456" y="365417"/>
                  </a:lnTo>
                  <a:cubicBezTo>
                    <a:pt x="462157" y="365417"/>
                    <a:pt x="461909" y="365183"/>
                    <a:pt x="461889" y="364884"/>
                  </a:cubicBezTo>
                  <a:lnTo>
                    <a:pt x="461556" y="359545"/>
                  </a:lnTo>
                  <a:lnTo>
                    <a:pt x="461305" y="356536"/>
                  </a:lnTo>
                  <a:cubicBezTo>
                    <a:pt x="461232" y="355652"/>
                    <a:pt x="461923" y="354928"/>
                    <a:pt x="461923" y="354041"/>
                  </a:cubicBezTo>
                  <a:lnTo>
                    <a:pt x="461923" y="354041"/>
                  </a:lnTo>
                  <a:cubicBezTo>
                    <a:pt x="461923" y="353749"/>
                    <a:pt x="461806" y="353469"/>
                    <a:pt x="461600" y="353263"/>
                  </a:cubicBezTo>
                  <a:cubicBezTo>
                    <a:pt x="461393" y="353056"/>
                    <a:pt x="461114" y="352940"/>
                    <a:pt x="460822" y="352940"/>
                  </a:cubicBezTo>
                  <a:cubicBezTo>
                    <a:pt x="460530" y="352940"/>
                    <a:pt x="460250" y="353056"/>
                    <a:pt x="460043" y="353263"/>
                  </a:cubicBezTo>
                  <a:cubicBezTo>
                    <a:pt x="459837" y="353469"/>
                    <a:pt x="459720" y="353749"/>
                    <a:pt x="459720" y="354041"/>
                  </a:cubicBezTo>
                  <a:lnTo>
                    <a:pt x="459720" y="354041"/>
                  </a:lnTo>
                  <a:cubicBezTo>
                    <a:pt x="459720" y="354899"/>
                    <a:pt x="460413" y="355635"/>
                    <a:pt x="460342" y="356491"/>
                  </a:cubicBezTo>
                  <a:lnTo>
                    <a:pt x="460088" y="359545"/>
                  </a:lnTo>
                  <a:lnTo>
                    <a:pt x="459754" y="364884"/>
                  </a:lnTo>
                  <a:cubicBezTo>
                    <a:pt x="459736" y="365183"/>
                    <a:pt x="459487" y="365417"/>
                    <a:pt x="459188" y="365417"/>
                  </a:cubicBezTo>
                  <a:lnTo>
                    <a:pt x="459188" y="365417"/>
                  </a:lnTo>
                  <a:cubicBezTo>
                    <a:pt x="458874" y="365417"/>
                    <a:pt x="458620" y="365670"/>
                    <a:pt x="458620" y="365984"/>
                  </a:cubicBezTo>
                  <a:lnTo>
                    <a:pt x="458620" y="366150"/>
                  </a:lnTo>
                  <a:cubicBezTo>
                    <a:pt x="458620" y="366556"/>
                    <a:pt x="458292" y="366884"/>
                    <a:pt x="457886" y="366884"/>
                  </a:cubicBezTo>
                  <a:lnTo>
                    <a:pt x="455735" y="366884"/>
                  </a:lnTo>
                  <a:cubicBezTo>
                    <a:pt x="455100" y="366884"/>
                    <a:pt x="454584" y="366368"/>
                    <a:pt x="454584" y="365733"/>
                  </a:cubicBezTo>
                  <a:lnTo>
                    <a:pt x="454584" y="365733"/>
                  </a:lnTo>
                  <a:cubicBezTo>
                    <a:pt x="454584" y="365312"/>
                    <a:pt x="454353" y="364924"/>
                    <a:pt x="453983" y="364722"/>
                  </a:cubicBezTo>
                  <a:lnTo>
                    <a:pt x="451216" y="363213"/>
                  </a:lnTo>
                  <a:cubicBezTo>
                    <a:pt x="450777" y="362973"/>
                    <a:pt x="450285" y="362848"/>
                    <a:pt x="449785" y="362848"/>
                  </a:cubicBezTo>
                  <a:lnTo>
                    <a:pt x="449785" y="362848"/>
                  </a:lnTo>
                  <a:cubicBezTo>
                    <a:pt x="449321" y="362848"/>
                    <a:pt x="448864" y="362956"/>
                    <a:pt x="448448" y="363163"/>
                  </a:cubicBezTo>
                  <a:lnTo>
                    <a:pt x="445303" y="364736"/>
                  </a:lnTo>
                  <a:cubicBezTo>
                    <a:pt x="444919" y="364928"/>
                    <a:pt x="444676" y="365321"/>
                    <a:pt x="444676" y="365750"/>
                  </a:cubicBezTo>
                  <a:lnTo>
                    <a:pt x="444676" y="365750"/>
                  </a:lnTo>
                  <a:cubicBezTo>
                    <a:pt x="444676" y="366376"/>
                    <a:pt x="444169" y="366884"/>
                    <a:pt x="443543" y="366884"/>
                  </a:cubicBezTo>
                  <a:lnTo>
                    <a:pt x="441374" y="366884"/>
                  </a:lnTo>
                  <a:cubicBezTo>
                    <a:pt x="440969" y="366884"/>
                    <a:pt x="440639" y="366556"/>
                    <a:pt x="440639" y="366150"/>
                  </a:cubicBezTo>
                  <a:lnTo>
                    <a:pt x="440639" y="365984"/>
                  </a:lnTo>
                  <a:cubicBezTo>
                    <a:pt x="440639" y="365670"/>
                    <a:pt x="440386" y="365417"/>
                    <a:pt x="440073" y="365417"/>
                  </a:cubicBezTo>
                  <a:lnTo>
                    <a:pt x="440073" y="365417"/>
                  </a:lnTo>
                  <a:cubicBezTo>
                    <a:pt x="439772" y="365417"/>
                    <a:pt x="439524" y="365183"/>
                    <a:pt x="439506" y="364884"/>
                  </a:cubicBezTo>
                  <a:lnTo>
                    <a:pt x="439171" y="359545"/>
                  </a:lnTo>
                  <a:lnTo>
                    <a:pt x="438921" y="356536"/>
                  </a:lnTo>
                  <a:cubicBezTo>
                    <a:pt x="438847" y="355652"/>
                    <a:pt x="439539" y="354928"/>
                    <a:pt x="439539" y="354041"/>
                  </a:cubicBezTo>
                  <a:lnTo>
                    <a:pt x="439539" y="354041"/>
                  </a:lnTo>
                  <a:cubicBezTo>
                    <a:pt x="439539" y="353749"/>
                    <a:pt x="439423" y="353469"/>
                    <a:pt x="439216" y="353263"/>
                  </a:cubicBezTo>
                  <a:cubicBezTo>
                    <a:pt x="439010" y="353056"/>
                    <a:pt x="438731" y="352940"/>
                    <a:pt x="438438" y="352940"/>
                  </a:cubicBezTo>
                  <a:cubicBezTo>
                    <a:pt x="438147" y="352940"/>
                    <a:pt x="437866" y="353056"/>
                    <a:pt x="437660" y="353263"/>
                  </a:cubicBezTo>
                  <a:cubicBezTo>
                    <a:pt x="437453" y="353469"/>
                    <a:pt x="437337" y="353749"/>
                    <a:pt x="437337" y="354041"/>
                  </a:cubicBezTo>
                  <a:lnTo>
                    <a:pt x="437337" y="354041"/>
                  </a:lnTo>
                  <a:cubicBezTo>
                    <a:pt x="437337" y="354899"/>
                    <a:pt x="438030" y="355635"/>
                    <a:pt x="437959" y="356491"/>
                  </a:cubicBezTo>
                  <a:lnTo>
                    <a:pt x="437705" y="359545"/>
                  </a:lnTo>
                  <a:lnTo>
                    <a:pt x="437349" y="365228"/>
                  </a:lnTo>
                  <a:cubicBezTo>
                    <a:pt x="437343" y="365330"/>
                    <a:pt x="437424" y="365417"/>
                    <a:pt x="437526" y="365417"/>
                  </a:cubicBezTo>
                  <a:lnTo>
                    <a:pt x="437526" y="365417"/>
                  </a:lnTo>
                  <a:cubicBezTo>
                    <a:pt x="437625" y="365417"/>
                    <a:pt x="437705" y="365496"/>
                    <a:pt x="437705" y="365594"/>
                  </a:cubicBezTo>
                  <a:lnTo>
                    <a:pt x="437705" y="368573"/>
                  </a:lnTo>
                  <a:cubicBezTo>
                    <a:pt x="437705" y="368913"/>
                    <a:pt x="437650" y="369250"/>
                    <a:pt x="437542" y="369572"/>
                  </a:cubicBezTo>
                  <a:lnTo>
                    <a:pt x="437521" y="369636"/>
                  </a:lnTo>
                  <a:cubicBezTo>
                    <a:pt x="437399" y="370001"/>
                    <a:pt x="437337" y="370383"/>
                    <a:pt x="437337" y="370767"/>
                  </a:cubicBezTo>
                  <a:lnTo>
                    <a:pt x="437337" y="385966"/>
                  </a:lnTo>
                  <a:cubicBezTo>
                    <a:pt x="437337" y="387586"/>
                    <a:pt x="436023" y="388901"/>
                    <a:pt x="434401" y="388901"/>
                  </a:cubicBezTo>
                  <a:lnTo>
                    <a:pt x="434401" y="388901"/>
                  </a:lnTo>
                  <a:cubicBezTo>
                    <a:pt x="432781" y="388901"/>
                    <a:pt x="431466" y="387586"/>
                    <a:pt x="431466" y="385966"/>
                  </a:cubicBezTo>
                  <a:lnTo>
                    <a:pt x="431466" y="341381"/>
                  </a:lnTo>
                  <a:cubicBezTo>
                    <a:pt x="431466" y="341280"/>
                    <a:pt x="431548" y="341199"/>
                    <a:pt x="431650" y="341199"/>
                  </a:cubicBezTo>
                  <a:lnTo>
                    <a:pt x="431650" y="341199"/>
                  </a:lnTo>
                  <a:cubicBezTo>
                    <a:pt x="431751" y="341199"/>
                    <a:pt x="431832" y="341116"/>
                    <a:pt x="431832" y="341015"/>
                  </a:cubicBezTo>
                  <a:lnTo>
                    <a:pt x="431832" y="335362"/>
                  </a:lnTo>
                  <a:cubicBezTo>
                    <a:pt x="431832" y="334937"/>
                    <a:pt x="431489" y="334593"/>
                    <a:pt x="431065" y="334593"/>
                  </a:cubicBezTo>
                  <a:lnTo>
                    <a:pt x="431065" y="334593"/>
                  </a:lnTo>
                  <a:cubicBezTo>
                    <a:pt x="430667" y="334593"/>
                    <a:pt x="430337" y="334291"/>
                    <a:pt x="430299" y="333898"/>
                  </a:cubicBezTo>
                  <a:lnTo>
                    <a:pt x="429631" y="326887"/>
                  </a:lnTo>
                  <a:lnTo>
                    <a:pt x="429391" y="323281"/>
                  </a:lnTo>
                  <a:cubicBezTo>
                    <a:pt x="429311" y="322074"/>
                    <a:pt x="430366" y="321125"/>
                    <a:pt x="430366" y="319915"/>
                  </a:cubicBezTo>
                  <a:lnTo>
                    <a:pt x="430366" y="319915"/>
                  </a:lnTo>
                  <a:cubicBezTo>
                    <a:pt x="430366" y="319527"/>
                    <a:pt x="430211" y="319153"/>
                    <a:pt x="429935" y="318877"/>
                  </a:cubicBezTo>
                  <a:cubicBezTo>
                    <a:pt x="429660" y="318602"/>
                    <a:pt x="429287" y="318447"/>
                    <a:pt x="428898" y="318447"/>
                  </a:cubicBezTo>
                  <a:cubicBezTo>
                    <a:pt x="428508" y="318447"/>
                    <a:pt x="428135" y="318602"/>
                    <a:pt x="427860" y="318877"/>
                  </a:cubicBezTo>
                  <a:cubicBezTo>
                    <a:pt x="427584" y="319153"/>
                    <a:pt x="427430" y="319527"/>
                    <a:pt x="427430" y="319915"/>
                  </a:cubicBezTo>
                  <a:lnTo>
                    <a:pt x="427430" y="319915"/>
                  </a:lnTo>
                  <a:cubicBezTo>
                    <a:pt x="427430" y="321102"/>
                    <a:pt x="428479" y="322153"/>
                    <a:pt x="428400" y="323338"/>
                  </a:cubicBezTo>
                  <a:lnTo>
                    <a:pt x="428164" y="326887"/>
                  </a:lnTo>
                  <a:lnTo>
                    <a:pt x="427496" y="333898"/>
                  </a:lnTo>
                  <a:cubicBezTo>
                    <a:pt x="427458" y="334291"/>
                    <a:pt x="427127" y="334593"/>
                    <a:pt x="426730" y="334593"/>
                  </a:cubicBezTo>
                  <a:lnTo>
                    <a:pt x="426730" y="334593"/>
                  </a:lnTo>
                  <a:cubicBezTo>
                    <a:pt x="426307" y="334593"/>
                    <a:pt x="425962" y="334937"/>
                    <a:pt x="425962" y="335362"/>
                  </a:cubicBezTo>
                  <a:lnTo>
                    <a:pt x="425962" y="336978"/>
                  </a:lnTo>
                  <a:cubicBezTo>
                    <a:pt x="425962" y="338295"/>
                    <a:pt x="424894" y="339363"/>
                    <a:pt x="423576" y="339363"/>
                  </a:cubicBezTo>
                  <a:lnTo>
                    <a:pt x="422292" y="339363"/>
                  </a:lnTo>
                  <a:cubicBezTo>
                    <a:pt x="421077" y="339363"/>
                    <a:pt x="420091" y="338378"/>
                    <a:pt x="420091" y="337162"/>
                  </a:cubicBezTo>
                  <a:lnTo>
                    <a:pt x="420091" y="336794"/>
                  </a:lnTo>
                  <a:cubicBezTo>
                    <a:pt x="420091" y="335782"/>
                    <a:pt x="419269" y="334960"/>
                    <a:pt x="418257" y="334960"/>
                  </a:cubicBezTo>
                  <a:lnTo>
                    <a:pt x="418257" y="334960"/>
                  </a:lnTo>
                  <a:cubicBezTo>
                    <a:pt x="417242" y="334960"/>
                    <a:pt x="416421" y="334139"/>
                    <a:pt x="416421" y="333125"/>
                  </a:cubicBezTo>
                  <a:lnTo>
                    <a:pt x="416421" y="298830"/>
                  </a:lnTo>
                  <a:cubicBezTo>
                    <a:pt x="416421" y="298721"/>
                    <a:pt x="416333" y="298633"/>
                    <a:pt x="416224" y="298633"/>
                  </a:cubicBezTo>
                  <a:lnTo>
                    <a:pt x="416224" y="298633"/>
                  </a:lnTo>
                  <a:cubicBezTo>
                    <a:pt x="416127" y="298633"/>
                    <a:pt x="416045" y="298561"/>
                    <a:pt x="416030" y="298463"/>
                  </a:cubicBezTo>
                  <a:lnTo>
                    <a:pt x="415715" y="296258"/>
                  </a:lnTo>
                  <a:cubicBezTo>
                    <a:pt x="415697" y="296130"/>
                    <a:pt x="415688" y="295998"/>
                    <a:pt x="415688" y="295867"/>
                  </a:cubicBezTo>
                  <a:lnTo>
                    <a:pt x="415688" y="294488"/>
                  </a:lnTo>
                  <a:cubicBezTo>
                    <a:pt x="415688" y="294323"/>
                    <a:pt x="415753" y="294163"/>
                    <a:pt x="415871" y="294046"/>
                  </a:cubicBezTo>
                  <a:lnTo>
                    <a:pt x="415871" y="294046"/>
                  </a:lnTo>
                  <a:cubicBezTo>
                    <a:pt x="415988" y="293928"/>
                    <a:pt x="416075" y="293750"/>
                    <a:pt x="415967" y="293624"/>
                  </a:cubicBezTo>
                  <a:cubicBezTo>
                    <a:pt x="415961" y="293617"/>
                    <a:pt x="415954" y="293609"/>
                    <a:pt x="415947" y="293603"/>
                  </a:cubicBezTo>
                  <a:cubicBezTo>
                    <a:pt x="415940" y="293596"/>
                    <a:pt x="415933" y="293590"/>
                    <a:pt x="415926" y="293583"/>
                  </a:cubicBezTo>
                  <a:cubicBezTo>
                    <a:pt x="415799" y="293475"/>
                    <a:pt x="415622" y="293561"/>
                    <a:pt x="415504" y="293679"/>
                  </a:cubicBezTo>
                  <a:lnTo>
                    <a:pt x="415458" y="293725"/>
                  </a:lnTo>
                  <a:cubicBezTo>
                    <a:pt x="415370" y="293813"/>
                    <a:pt x="415309" y="293977"/>
                    <a:pt x="415330" y="294100"/>
                  </a:cubicBezTo>
                  <a:lnTo>
                    <a:pt x="415330" y="294100"/>
                  </a:lnTo>
                  <a:cubicBezTo>
                    <a:pt x="415374" y="294354"/>
                    <a:pt x="415688" y="294438"/>
                    <a:pt x="415688" y="294697"/>
                  </a:cubicBezTo>
                  <a:lnTo>
                    <a:pt x="415688" y="295942"/>
                  </a:lnTo>
                  <a:cubicBezTo>
                    <a:pt x="415688" y="296023"/>
                    <a:pt x="415682" y="296105"/>
                    <a:pt x="415671" y="296185"/>
                  </a:cubicBezTo>
                  <a:lnTo>
                    <a:pt x="415345" y="298463"/>
                  </a:lnTo>
                  <a:cubicBezTo>
                    <a:pt x="415331" y="298561"/>
                    <a:pt x="415248" y="298633"/>
                    <a:pt x="415150" y="298633"/>
                  </a:cubicBezTo>
                  <a:lnTo>
                    <a:pt x="415150" y="298633"/>
                  </a:lnTo>
                  <a:cubicBezTo>
                    <a:pt x="415042" y="298633"/>
                    <a:pt x="414954" y="298721"/>
                    <a:pt x="414954" y="298830"/>
                  </a:cubicBezTo>
                  <a:lnTo>
                    <a:pt x="414954" y="299550"/>
                  </a:lnTo>
                  <a:cubicBezTo>
                    <a:pt x="414954" y="299854"/>
                    <a:pt x="414708" y="300101"/>
                    <a:pt x="414403" y="300101"/>
                  </a:cubicBezTo>
                  <a:lnTo>
                    <a:pt x="414403" y="300101"/>
                  </a:lnTo>
                  <a:cubicBezTo>
                    <a:pt x="414099" y="300101"/>
                    <a:pt x="413852" y="299854"/>
                    <a:pt x="413852" y="299550"/>
                  </a:cubicBezTo>
                  <a:lnTo>
                    <a:pt x="413852" y="299366"/>
                  </a:lnTo>
                  <a:cubicBezTo>
                    <a:pt x="413852" y="298961"/>
                    <a:pt x="413524" y="298633"/>
                    <a:pt x="413119" y="298633"/>
                  </a:cubicBezTo>
                  <a:lnTo>
                    <a:pt x="412568" y="298633"/>
                  </a:lnTo>
                  <a:cubicBezTo>
                    <a:pt x="412265" y="298633"/>
                    <a:pt x="412018" y="298386"/>
                    <a:pt x="412018" y="298082"/>
                  </a:cubicBezTo>
                  <a:lnTo>
                    <a:pt x="412018" y="298082"/>
                  </a:lnTo>
                  <a:cubicBezTo>
                    <a:pt x="412018" y="297779"/>
                    <a:pt x="411772" y="297532"/>
                    <a:pt x="411467" y="297532"/>
                  </a:cubicBezTo>
                  <a:lnTo>
                    <a:pt x="410719" y="297532"/>
                  </a:lnTo>
                  <a:cubicBezTo>
                    <a:pt x="410027" y="297532"/>
                    <a:pt x="409453" y="296939"/>
                    <a:pt x="409713" y="296296"/>
                  </a:cubicBezTo>
                  <a:lnTo>
                    <a:pt x="409713" y="296296"/>
                  </a:lnTo>
                  <a:cubicBezTo>
                    <a:pt x="409776" y="296141"/>
                    <a:pt x="409822" y="295977"/>
                    <a:pt x="409822" y="295811"/>
                  </a:cubicBezTo>
                  <a:cubicBezTo>
                    <a:pt x="409823" y="294892"/>
                    <a:pt x="409610" y="293986"/>
                    <a:pt x="409199" y="293162"/>
                  </a:cubicBezTo>
                  <a:cubicBezTo>
                    <a:pt x="408843" y="292452"/>
                    <a:pt x="408351" y="291824"/>
                    <a:pt x="407751" y="291312"/>
                  </a:cubicBezTo>
                  <a:cubicBezTo>
                    <a:pt x="407449" y="291054"/>
                    <a:pt x="407248" y="290689"/>
                    <a:pt x="407248" y="290293"/>
                  </a:cubicBezTo>
                  <a:lnTo>
                    <a:pt x="407248" y="289655"/>
                  </a:lnTo>
                  <a:cubicBezTo>
                    <a:pt x="407248" y="289344"/>
                    <a:pt x="406996" y="289092"/>
                    <a:pt x="406684" y="289092"/>
                  </a:cubicBezTo>
                  <a:lnTo>
                    <a:pt x="406684" y="289092"/>
                  </a:lnTo>
                  <a:cubicBezTo>
                    <a:pt x="406383" y="289092"/>
                    <a:pt x="406136" y="288856"/>
                    <a:pt x="406121" y="288556"/>
                  </a:cubicBezTo>
                  <a:lnTo>
                    <a:pt x="405047" y="265975"/>
                  </a:lnTo>
                  <a:lnTo>
                    <a:pt x="404334" y="254225"/>
                  </a:lnTo>
                  <a:cubicBezTo>
                    <a:pt x="404325" y="254065"/>
                    <a:pt x="404492" y="253955"/>
                    <a:pt x="404635" y="254027"/>
                  </a:cubicBezTo>
                  <a:lnTo>
                    <a:pt x="404699" y="254058"/>
                  </a:lnTo>
                  <a:cubicBezTo>
                    <a:pt x="404898" y="254158"/>
                    <a:pt x="405083" y="253902"/>
                    <a:pt x="404926" y="253745"/>
                  </a:cubicBezTo>
                  <a:lnTo>
                    <a:pt x="404926" y="253745"/>
                  </a:lnTo>
                  <a:cubicBezTo>
                    <a:pt x="404817" y="253637"/>
                    <a:pt x="404868" y="253450"/>
                    <a:pt x="405011" y="253396"/>
                  </a:cubicBezTo>
                  <a:cubicBezTo>
                    <a:pt x="405586" y="253181"/>
                    <a:pt x="406080" y="252790"/>
                    <a:pt x="406423" y="252275"/>
                  </a:cubicBezTo>
                  <a:cubicBezTo>
                    <a:pt x="406540" y="252101"/>
                    <a:pt x="406637" y="251915"/>
                    <a:pt x="406713" y="251722"/>
                  </a:cubicBezTo>
                  <a:cubicBezTo>
                    <a:pt x="407089" y="250761"/>
                    <a:pt x="407049" y="249615"/>
                    <a:pt x="406596" y="248689"/>
                  </a:cubicBezTo>
                  <a:cubicBezTo>
                    <a:pt x="406553" y="248598"/>
                    <a:pt x="406503" y="248510"/>
                    <a:pt x="406450" y="248425"/>
                  </a:cubicBezTo>
                  <a:cubicBezTo>
                    <a:pt x="406429" y="248391"/>
                    <a:pt x="406408" y="248359"/>
                    <a:pt x="406386" y="248326"/>
                  </a:cubicBezTo>
                  <a:cubicBezTo>
                    <a:pt x="406296" y="248194"/>
                    <a:pt x="406150" y="248363"/>
                    <a:pt x="406222" y="248507"/>
                  </a:cubicBezTo>
                  <a:lnTo>
                    <a:pt x="406222" y="248507"/>
                  </a:lnTo>
                  <a:cubicBezTo>
                    <a:pt x="406483" y="249030"/>
                    <a:pt x="406584" y="249616"/>
                    <a:pt x="406513" y="250196"/>
                  </a:cubicBezTo>
                  <a:cubicBezTo>
                    <a:pt x="406450" y="250991"/>
                    <a:pt x="406129" y="251743"/>
                    <a:pt x="405599" y="252338"/>
                  </a:cubicBezTo>
                  <a:cubicBezTo>
                    <a:pt x="405495" y="252455"/>
                    <a:pt x="405386" y="252564"/>
                    <a:pt x="405270" y="252665"/>
                  </a:cubicBezTo>
                  <a:cubicBezTo>
                    <a:pt x="404317" y="253497"/>
                    <a:pt x="402819" y="253587"/>
                    <a:pt x="401838" y="252791"/>
                  </a:cubicBezTo>
                  <a:cubicBezTo>
                    <a:pt x="401701" y="252681"/>
                    <a:pt x="401575" y="252560"/>
                    <a:pt x="401457" y="252428"/>
                  </a:cubicBezTo>
                  <a:cubicBezTo>
                    <a:pt x="400913" y="251815"/>
                    <a:pt x="400621" y="251016"/>
                    <a:pt x="400642" y="250196"/>
                  </a:cubicBezTo>
                  <a:cubicBezTo>
                    <a:pt x="400642" y="249627"/>
                    <a:pt x="400775" y="249064"/>
                    <a:pt x="401031" y="248555"/>
                  </a:cubicBezTo>
                  <a:lnTo>
                    <a:pt x="401031" y="248555"/>
                  </a:lnTo>
                  <a:cubicBezTo>
                    <a:pt x="401119" y="248379"/>
                    <a:pt x="400949" y="248199"/>
                    <a:pt x="400839" y="248362"/>
                  </a:cubicBezTo>
                  <a:cubicBezTo>
                    <a:pt x="400817" y="248396"/>
                    <a:pt x="400795" y="248430"/>
                    <a:pt x="400772" y="248465"/>
                  </a:cubicBezTo>
                  <a:cubicBezTo>
                    <a:pt x="400448" y="248984"/>
                    <a:pt x="400276" y="249583"/>
                    <a:pt x="400276" y="250196"/>
                  </a:cubicBezTo>
                  <a:cubicBezTo>
                    <a:pt x="400288" y="250899"/>
                    <a:pt x="400501" y="251585"/>
                    <a:pt x="400892" y="252170"/>
                  </a:cubicBezTo>
                  <a:cubicBezTo>
                    <a:pt x="401226" y="252673"/>
                    <a:pt x="401679" y="253084"/>
                    <a:pt x="402209" y="253368"/>
                  </a:cubicBezTo>
                  <a:cubicBezTo>
                    <a:pt x="402335" y="253435"/>
                    <a:pt x="402368" y="253608"/>
                    <a:pt x="402267" y="253711"/>
                  </a:cubicBezTo>
                  <a:lnTo>
                    <a:pt x="402267" y="253711"/>
                  </a:lnTo>
                  <a:cubicBezTo>
                    <a:pt x="402103" y="253873"/>
                    <a:pt x="402294" y="254141"/>
                    <a:pt x="402501" y="254037"/>
                  </a:cubicBezTo>
                  <a:lnTo>
                    <a:pt x="402522" y="254027"/>
                  </a:lnTo>
                  <a:cubicBezTo>
                    <a:pt x="402665" y="253955"/>
                    <a:pt x="402832" y="254065"/>
                    <a:pt x="402823" y="254225"/>
                  </a:cubicBezTo>
                  <a:lnTo>
                    <a:pt x="402110" y="265975"/>
                  </a:lnTo>
                  <a:lnTo>
                    <a:pt x="401036" y="288556"/>
                  </a:lnTo>
                  <a:cubicBezTo>
                    <a:pt x="401022" y="288856"/>
                    <a:pt x="400774" y="289092"/>
                    <a:pt x="400472" y="289092"/>
                  </a:cubicBezTo>
                  <a:lnTo>
                    <a:pt x="400472" y="289092"/>
                  </a:lnTo>
                  <a:cubicBezTo>
                    <a:pt x="400161" y="289092"/>
                    <a:pt x="399909" y="289344"/>
                    <a:pt x="399909" y="289655"/>
                  </a:cubicBezTo>
                  <a:lnTo>
                    <a:pt x="399909" y="290315"/>
                  </a:lnTo>
                  <a:cubicBezTo>
                    <a:pt x="399909" y="290701"/>
                    <a:pt x="399723" y="291058"/>
                    <a:pt x="399438" y="291316"/>
                  </a:cubicBezTo>
                  <a:cubicBezTo>
                    <a:pt x="398854" y="291847"/>
                    <a:pt x="398373" y="292484"/>
                    <a:pt x="398019" y="293192"/>
                  </a:cubicBezTo>
                  <a:cubicBezTo>
                    <a:pt x="397572" y="294084"/>
                    <a:pt x="397340" y="295067"/>
                    <a:pt x="397340" y="296064"/>
                  </a:cubicBezTo>
                  <a:cubicBezTo>
                    <a:pt x="397340" y="296797"/>
                    <a:pt x="397340" y="297532"/>
                    <a:pt x="397708" y="297532"/>
                  </a:cubicBezTo>
                  <a:lnTo>
                    <a:pt x="395689" y="297532"/>
                  </a:lnTo>
                  <a:cubicBezTo>
                    <a:pt x="395385" y="297532"/>
                    <a:pt x="395139" y="297779"/>
                    <a:pt x="395139" y="298082"/>
                  </a:cubicBezTo>
                  <a:lnTo>
                    <a:pt x="395139" y="298082"/>
                  </a:lnTo>
                  <a:cubicBezTo>
                    <a:pt x="395139" y="298386"/>
                    <a:pt x="394892" y="298633"/>
                    <a:pt x="394588" y="298633"/>
                  </a:cubicBezTo>
                  <a:lnTo>
                    <a:pt x="394038" y="298633"/>
                  </a:lnTo>
                  <a:cubicBezTo>
                    <a:pt x="393633" y="298633"/>
                    <a:pt x="393303" y="298961"/>
                    <a:pt x="393303" y="299366"/>
                  </a:cubicBezTo>
                  <a:lnTo>
                    <a:pt x="393303" y="299550"/>
                  </a:lnTo>
                  <a:cubicBezTo>
                    <a:pt x="393303" y="299854"/>
                    <a:pt x="393058" y="300101"/>
                    <a:pt x="392754" y="300101"/>
                  </a:cubicBezTo>
                  <a:lnTo>
                    <a:pt x="392754" y="300101"/>
                  </a:lnTo>
                  <a:cubicBezTo>
                    <a:pt x="392449" y="300101"/>
                    <a:pt x="392203" y="299854"/>
                    <a:pt x="392203" y="299550"/>
                  </a:cubicBezTo>
                  <a:lnTo>
                    <a:pt x="392203" y="298830"/>
                  </a:lnTo>
                  <a:cubicBezTo>
                    <a:pt x="392203" y="298721"/>
                    <a:pt x="392115" y="298633"/>
                    <a:pt x="392007" y="298633"/>
                  </a:cubicBezTo>
                  <a:lnTo>
                    <a:pt x="392007" y="298633"/>
                  </a:lnTo>
                  <a:cubicBezTo>
                    <a:pt x="391909" y="298633"/>
                    <a:pt x="391826" y="298561"/>
                    <a:pt x="391812" y="298463"/>
                  </a:cubicBezTo>
                  <a:lnTo>
                    <a:pt x="391497" y="296258"/>
                  </a:lnTo>
                  <a:cubicBezTo>
                    <a:pt x="391479" y="296130"/>
                    <a:pt x="391469" y="295998"/>
                    <a:pt x="391469" y="295867"/>
                  </a:cubicBezTo>
                  <a:lnTo>
                    <a:pt x="391469" y="294488"/>
                  </a:lnTo>
                  <a:cubicBezTo>
                    <a:pt x="391469" y="294323"/>
                    <a:pt x="391535" y="294163"/>
                    <a:pt x="391653" y="294046"/>
                  </a:cubicBezTo>
                  <a:lnTo>
                    <a:pt x="391653" y="294046"/>
                  </a:lnTo>
                  <a:cubicBezTo>
                    <a:pt x="391770" y="293928"/>
                    <a:pt x="391856" y="293750"/>
                    <a:pt x="391749" y="293624"/>
                  </a:cubicBezTo>
                  <a:cubicBezTo>
                    <a:pt x="391742" y="293617"/>
                    <a:pt x="391736" y="293609"/>
                    <a:pt x="391729" y="293603"/>
                  </a:cubicBezTo>
                  <a:cubicBezTo>
                    <a:pt x="391660" y="293535"/>
                    <a:pt x="391566" y="293495"/>
                    <a:pt x="391469" y="293495"/>
                  </a:cubicBezTo>
                  <a:cubicBezTo>
                    <a:pt x="391256" y="293525"/>
                    <a:pt x="391053" y="293608"/>
                    <a:pt x="390882" y="293737"/>
                  </a:cubicBezTo>
                  <a:cubicBezTo>
                    <a:pt x="390782" y="293810"/>
                    <a:pt x="390724" y="293977"/>
                    <a:pt x="390745" y="294099"/>
                  </a:cubicBezTo>
                  <a:lnTo>
                    <a:pt x="390745" y="294099"/>
                  </a:lnTo>
                  <a:cubicBezTo>
                    <a:pt x="390788" y="294354"/>
                    <a:pt x="391102" y="294438"/>
                    <a:pt x="391102" y="294697"/>
                  </a:cubicBezTo>
                  <a:lnTo>
                    <a:pt x="391102" y="295942"/>
                  </a:lnTo>
                  <a:cubicBezTo>
                    <a:pt x="391102" y="296023"/>
                    <a:pt x="391097" y="296105"/>
                    <a:pt x="391085" y="296185"/>
                  </a:cubicBezTo>
                  <a:lnTo>
                    <a:pt x="390760" y="298463"/>
                  </a:lnTo>
                  <a:cubicBezTo>
                    <a:pt x="390745" y="298561"/>
                    <a:pt x="390663" y="298633"/>
                    <a:pt x="390565" y="298633"/>
                  </a:cubicBezTo>
                  <a:lnTo>
                    <a:pt x="390565" y="298633"/>
                  </a:lnTo>
                  <a:cubicBezTo>
                    <a:pt x="390457" y="298633"/>
                    <a:pt x="390369" y="298721"/>
                    <a:pt x="390369" y="298830"/>
                  </a:cubicBezTo>
                  <a:lnTo>
                    <a:pt x="390369" y="333309"/>
                  </a:lnTo>
                  <a:cubicBezTo>
                    <a:pt x="390369" y="334424"/>
                    <a:pt x="389465" y="335326"/>
                    <a:pt x="388351" y="335326"/>
                  </a:cubicBezTo>
                  <a:lnTo>
                    <a:pt x="388351" y="335326"/>
                  </a:lnTo>
                  <a:cubicBezTo>
                    <a:pt x="387236" y="335326"/>
                    <a:pt x="386332" y="336230"/>
                    <a:pt x="386332" y="337345"/>
                  </a:cubicBezTo>
                  <a:lnTo>
                    <a:pt x="386332" y="337529"/>
                  </a:lnTo>
                  <a:cubicBezTo>
                    <a:pt x="386332" y="338744"/>
                    <a:pt x="385347" y="339730"/>
                    <a:pt x="384130" y="339730"/>
                  </a:cubicBezTo>
                  <a:lnTo>
                    <a:pt x="382846" y="339730"/>
                  </a:lnTo>
                  <a:cubicBezTo>
                    <a:pt x="381529" y="339730"/>
                    <a:pt x="380461" y="338663"/>
                    <a:pt x="380461" y="337345"/>
                  </a:cubicBezTo>
                  <a:lnTo>
                    <a:pt x="380461" y="335729"/>
                  </a:lnTo>
                  <a:cubicBezTo>
                    <a:pt x="380461" y="335304"/>
                    <a:pt x="380117" y="334960"/>
                    <a:pt x="379692" y="334960"/>
                  </a:cubicBezTo>
                  <a:lnTo>
                    <a:pt x="379692" y="334960"/>
                  </a:lnTo>
                  <a:cubicBezTo>
                    <a:pt x="379296" y="334960"/>
                    <a:pt x="378964" y="334659"/>
                    <a:pt x="378927" y="334264"/>
                  </a:cubicBezTo>
                  <a:lnTo>
                    <a:pt x="378259" y="327254"/>
                  </a:lnTo>
                  <a:lnTo>
                    <a:pt x="378019" y="323649"/>
                  </a:lnTo>
                  <a:cubicBezTo>
                    <a:pt x="377938" y="322442"/>
                    <a:pt x="378993" y="321491"/>
                    <a:pt x="378993" y="320282"/>
                  </a:cubicBezTo>
                  <a:lnTo>
                    <a:pt x="378993" y="320282"/>
                  </a:lnTo>
                  <a:cubicBezTo>
                    <a:pt x="378993" y="319893"/>
                    <a:pt x="378838" y="319520"/>
                    <a:pt x="378564" y="319245"/>
                  </a:cubicBezTo>
                  <a:cubicBezTo>
                    <a:pt x="378288" y="318969"/>
                    <a:pt x="377914" y="318814"/>
                    <a:pt x="377526" y="318814"/>
                  </a:cubicBezTo>
                  <a:cubicBezTo>
                    <a:pt x="377136" y="318814"/>
                    <a:pt x="376763" y="318969"/>
                    <a:pt x="376487" y="319245"/>
                  </a:cubicBezTo>
                  <a:cubicBezTo>
                    <a:pt x="376213" y="319520"/>
                    <a:pt x="376058" y="319893"/>
                    <a:pt x="376058" y="320282"/>
                  </a:cubicBezTo>
                  <a:lnTo>
                    <a:pt x="376058" y="320282"/>
                  </a:lnTo>
                  <a:cubicBezTo>
                    <a:pt x="376058" y="321470"/>
                    <a:pt x="377108" y="322520"/>
                    <a:pt x="377028" y="323705"/>
                  </a:cubicBezTo>
                  <a:lnTo>
                    <a:pt x="376791" y="327254"/>
                  </a:lnTo>
                  <a:lnTo>
                    <a:pt x="376091" y="334613"/>
                  </a:lnTo>
                  <a:cubicBezTo>
                    <a:pt x="376072" y="334809"/>
                    <a:pt x="375906" y="334960"/>
                    <a:pt x="375708" y="334960"/>
                  </a:cubicBezTo>
                  <a:lnTo>
                    <a:pt x="375708" y="334960"/>
                  </a:lnTo>
                  <a:cubicBezTo>
                    <a:pt x="375495" y="334960"/>
                    <a:pt x="375323" y="335132"/>
                    <a:pt x="375323" y="335345"/>
                  </a:cubicBezTo>
                  <a:lnTo>
                    <a:pt x="375323" y="341381"/>
                  </a:lnTo>
                  <a:cubicBezTo>
                    <a:pt x="375323" y="341483"/>
                    <a:pt x="375406" y="341565"/>
                    <a:pt x="375507" y="341565"/>
                  </a:cubicBezTo>
                  <a:lnTo>
                    <a:pt x="375507" y="341565"/>
                  </a:lnTo>
                  <a:cubicBezTo>
                    <a:pt x="375608" y="341565"/>
                    <a:pt x="375691" y="341647"/>
                    <a:pt x="375691" y="341748"/>
                  </a:cubicBezTo>
                  <a:lnTo>
                    <a:pt x="375691" y="383030"/>
                  </a:lnTo>
                  <a:cubicBezTo>
                    <a:pt x="375691" y="386475"/>
                    <a:pt x="372898" y="389268"/>
                    <a:pt x="369452" y="389268"/>
                  </a:cubicBezTo>
                  <a:lnTo>
                    <a:pt x="369452" y="389268"/>
                  </a:lnTo>
                  <a:cubicBezTo>
                    <a:pt x="366007" y="389268"/>
                    <a:pt x="363214" y="386475"/>
                    <a:pt x="363214" y="383030"/>
                  </a:cubicBezTo>
                  <a:lnTo>
                    <a:pt x="363214" y="371134"/>
                  </a:lnTo>
                  <a:cubicBezTo>
                    <a:pt x="363214" y="370750"/>
                    <a:pt x="363152" y="370368"/>
                    <a:pt x="363030" y="370003"/>
                  </a:cubicBezTo>
                  <a:lnTo>
                    <a:pt x="363009" y="369939"/>
                  </a:lnTo>
                  <a:cubicBezTo>
                    <a:pt x="362902" y="369616"/>
                    <a:pt x="362848" y="369279"/>
                    <a:pt x="362848" y="368941"/>
                  </a:cubicBezTo>
                  <a:lnTo>
                    <a:pt x="362848" y="366351"/>
                  </a:lnTo>
                  <a:cubicBezTo>
                    <a:pt x="362848" y="366037"/>
                    <a:pt x="362594" y="365783"/>
                    <a:pt x="362280" y="365783"/>
                  </a:cubicBezTo>
                  <a:lnTo>
                    <a:pt x="362280" y="365783"/>
                  </a:lnTo>
                  <a:cubicBezTo>
                    <a:pt x="361981" y="365783"/>
                    <a:pt x="361732" y="365551"/>
                    <a:pt x="361713" y="365252"/>
                  </a:cubicBezTo>
                  <a:lnTo>
                    <a:pt x="361380" y="359912"/>
                  </a:lnTo>
                  <a:lnTo>
                    <a:pt x="361129" y="356902"/>
                  </a:lnTo>
                  <a:cubicBezTo>
                    <a:pt x="361056" y="356018"/>
                    <a:pt x="361747" y="355295"/>
                    <a:pt x="361747" y="354408"/>
                  </a:cubicBezTo>
                  <a:lnTo>
                    <a:pt x="361747" y="354408"/>
                  </a:lnTo>
                  <a:cubicBezTo>
                    <a:pt x="361747" y="354116"/>
                    <a:pt x="361631" y="353836"/>
                    <a:pt x="361425" y="353629"/>
                  </a:cubicBezTo>
                  <a:cubicBezTo>
                    <a:pt x="361217" y="353423"/>
                    <a:pt x="360938" y="353308"/>
                    <a:pt x="360645" y="353308"/>
                  </a:cubicBezTo>
                  <a:cubicBezTo>
                    <a:pt x="360354" y="353308"/>
                    <a:pt x="360075" y="353423"/>
                    <a:pt x="359867" y="353629"/>
                  </a:cubicBezTo>
                  <a:cubicBezTo>
                    <a:pt x="359661" y="353836"/>
                    <a:pt x="359545" y="354116"/>
                    <a:pt x="359545" y="354408"/>
                  </a:cubicBezTo>
                  <a:lnTo>
                    <a:pt x="359545" y="354408"/>
                  </a:lnTo>
                  <a:cubicBezTo>
                    <a:pt x="359545" y="355266"/>
                    <a:pt x="360237" y="356002"/>
                    <a:pt x="360167" y="356858"/>
                  </a:cubicBezTo>
                  <a:lnTo>
                    <a:pt x="359912" y="359912"/>
                  </a:lnTo>
                  <a:lnTo>
                    <a:pt x="359579" y="365252"/>
                  </a:lnTo>
                  <a:cubicBezTo>
                    <a:pt x="359560" y="365551"/>
                    <a:pt x="359311" y="365783"/>
                    <a:pt x="359012" y="365783"/>
                  </a:cubicBezTo>
                  <a:lnTo>
                    <a:pt x="359012" y="365783"/>
                  </a:lnTo>
                  <a:cubicBezTo>
                    <a:pt x="358698" y="365783"/>
                    <a:pt x="358444" y="366037"/>
                    <a:pt x="358444" y="366351"/>
                  </a:cubicBezTo>
                  <a:lnTo>
                    <a:pt x="358444" y="366518"/>
                  </a:lnTo>
                  <a:cubicBezTo>
                    <a:pt x="358444" y="366923"/>
                    <a:pt x="358116" y="367251"/>
                    <a:pt x="357711" y="367251"/>
                  </a:cubicBezTo>
                  <a:lnTo>
                    <a:pt x="355790" y="367251"/>
                  </a:lnTo>
                  <a:cubicBezTo>
                    <a:pt x="355026" y="367251"/>
                    <a:pt x="354408" y="366633"/>
                    <a:pt x="354408" y="365870"/>
                  </a:cubicBezTo>
                  <a:lnTo>
                    <a:pt x="354408" y="365870"/>
                  </a:lnTo>
                  <a:cubicBezTo>
                    <a:pt x="354408" y="365364"/>
                    <a:pt x="354132" y="364899"/>
                    <a:pt x="353688" y="364657"/>
                  </a:cubicBezTo>
                  <a:lnTo>
                    <a:pt x="350694" y="363024"/>
                  </a:lnTo>
                  <a:cubicBezTo>
                    <a:pt x="350482" y="362909"/>
                    <a:pt x="350246" y="362848"/>
                    <a:pt x="350004" y="362848"/>
                  </a:cubicBezTo>
                  <a:lnTo>
                    <a:pt x="350004" y="362848"/>
                  </a:lnTo>
                  <a:cubicBezTo>
                    <a:pt x="349764" y="362848"/>
                    <a:pt x="349527" y="362909"/>
                    <a:pt x="349315" y="363024"/>
                  </a:cubicBezTo>
                  <a:lnTo>
                    <a:pt x="346201" y="364722"/>
                  </a:lnTo>
                  <a:cubicBezTo>
                    <a:pt x="345831" y="364924"/>
                    <a:pt x="345601" y="365312"/>
                    <a:pt x="345601" y="365733"/>
                  </a:cubicBezTo>
                  <a:lnTo>
                    <a:pt x="345601" y="365733"/>
                  </a:lnTo>
                  <a:cubicBezTo>
                    <a:pt x="345601" y="366368"/>
                    <a:pt x="345086" y="366884"/>
                    <a:pt x="344449" y="366884"/>
                  </a:cubicBezTo>
                  <a:lnTo>
                    <a:pt x="342299" y="366884"/>
                  </a:lnTo>
                  <a:cubicBezTo>
                    <a:pt x="341894" y="366884"/>
                    <a:pt x="341565" y="366556"/>
                    <a:pt x="341565" y="366150"/>
                  </a:cubicBezTo>
                  <a:lnTo>
                    <a:pt x="341565" y="365984"/>
                  </a:lnTo>
                  <a:cubicBezTo>
                    <a:pt x="341565" y="365670"/>
                    <a:pt x="341311" y="365417"/>
                    <a:pt x="340998" y="365417"/>
                  </a:cubicBezTo>
                  <a:lnTo>
                    <a:pt x="340998" y="365417"/>
                  </a:lnTo>
                  <a:cubicBezTo>
                    <a:pt x="340697" y="365417"/>
                    <a:pt x="340449" y="365183"/>
                    <a:pt x="340431" y="364884"/>
                  </a:cubicBezTo>
                  <a:lnTo>
                    <a:pt x="340098" y="359545"/>
                  </a:lnTo>
                  <a:lnTo>
                    <a:pt x="339846" y="356536"/>
                  </a:lnTo>
                  <a:cubicBezTo>
                    <a:pt x="339772" y="355652"/>
                    <a:pt x="340464" y="354928"/>
                    <a:pt x="340464" y="354041"/>
                  </a:cubicBezTo>
                  <a:lnTo>
                    <a:pt x="340464" y="354041"/>
                  </a:lnTo>
                  <a:cubicBezTo>
                    <a:pt x="340464" y="353749"/>
                    <a:pt x="340348" y="353469"/>
                    <a:pt x="340141" y="353263"/>
                  </a:cubicBezTo>
                  <a:cubicBezTo>
                    <a:pt x="339935" y="353056"/>
                    <a:pt x="339656" y="352940"/>
                    <a:pt x="339363" y="352940"/>
                  </a:cubicBezTo>
                  <a:cubicBezTo>
                    <a:pt x="339072" y="352940"/>
                    <a:pt x="338791" y="353056"/>
                    <a:pt x="338585" y="353263"/>
                  </a:cubicBezTo>
                  <a:cubicBezTo>
                    <a:pt x="338378" y="353469"/>
                    <a:pt x="338262" y="353749"/>
                    <a:pt x="338262" y="354041"/>
                  </a:cubicBezTo>
                  <a:lnTo>
                    <a:pt x="338262" y="354041"/>
                  </a:lnTo>
                  <a:cubicBezTo>
                    <a:pt x="338262" y="354899"/>
                    <a:pt x="338955" y="355635"/>
                    <a:pt x="338884" y="356491"/>
                  </a:cubicBezTo>
                  <a:lnTo>
                    <a:pt x="338630" y="359545"/>
                  </a:lnTo>
                  <a:lnTo>
                    <a:pt x="338295" y="364884"/>
                  </a:lnTo>
                  <a:cubicBezTo>
                    <a:pt x="338277" y="365183"/>
                    <a:pt x="338029" y="365417"/>
                    <a:pt x="337730" y="365417"/>
                  </a:cubicBezTo>
                  <a:lnTo>
                    <a:pt x="337730" y="365417"/>
                  </a:lnTo>
                  <a:cubicBezTo>
                    <a:pt x="337416" y="365417"/>
                    <a:pt x="337162" y="365670"/>
                    <a:pt x="337162" y="365984"/>
                  </a:cubicBezTo>
                  <a:lnTo>
                    <a:pt x="337162" y="368573"/>
                  </a:lnTo>
                  <a:cubicBezTo>
                    <a:pt x="337162" y="368913"/>
                    <a:pt x="337107" y="369250"/>
                    <a:pt x="336999" y="369572"/>
                  </a:cubicBezTo>
                  <a:lnTo>
                    <a:pt x="336978" y="369636"/>
                  </a:lnTo>
                  <a:cubicBezTo>
                    <a:pt x="336856" y="370001"/>
                    <a:pt x="336794" y="370383"/>
                    <a:pt x="336794" y="370767"/>
                  </a:cubicBezTo>
                  <a:lnTo>
                    <a:pt x="336794" y="432328"/>
                  </a:lnTo>
                  <a:cubicBezTo>
                    <a:pt x="336794" y="433068"/>
                    <a:pt x="336195" y="433668"/>
                    <a:pt x="335455" y="433668"/>
                  </a:cubicBezTo>
                  <a:lnTo>
                    <a:pt x="335455" y="433668"/>
                  </a:lnTo>
                  <a:cubicBezTo>
                    <a:pt x="334930" y="433668"/>
                    <a:pt x="334454" y="433975"/>
                    <a:pt x="334236" y="434452"/>
                  </a:cubicBezTo>
                  <a:lnTo>
                    <a:pt x="332942" y="437298"/>
                  </a:lnTo>
                  <a:cubicBezTo>
                    <a:pt x="332856" y="437488"/>
                    <a:pt x="332996" y="437705"/>
                    <a:pt x="333205" y="437705"/>
                  </a:cubicBezTo>
                  <a:lnTo>
                    <a:pt x="333205" y="437705"/>
                  </a:lnTo>
                  <a:cubicBezTo>
                    <a:pt x="333364" y="437705"/>
                    <a:pt x="333492" y="437833"/>
                    <a:pt x="333492" y="437992"/>
                  </a:cubicBezTo>
                  <a:lnTo>
                    <a:pt x="333492" y="443392"/>
                  </a:lnTo>
                  <a:cubicBezTo>
                    <a:pt x="333492" y="444507"/>
                    <a:pt x="332588" y="445410"/>
                    <a:pt x="331474" y="445410"/>
                  </a:cubicBezTo>
                  <a:lnTo>
                    <a:pt x="330527" y="445410"/>
                  </a:lnTo>
                  <a:cubicBezTo>
                    <a:pt x="329936" y="445410"/>
                    <a:pt x="329455" y="445890"/>
                    <a:pt x="329455" y="446482"/>
                  </a:cubicBezTo>
                  <a:lnTo>
                    <a:pt x="329455" y="446482"/>
                  </a:lnTo>
                  <a:cubicBezTo>
                    <a:pt x="329455" y="446737"/>
                    <a:pt x="329365" y="446984"/>
                    <a:pt x="329198" y="447178"/>
                  </a:cubicBezTo>
                  <a:lnTo>
                    <a:pt x="325579" y="451401"/>
                  </a:lnTo>
                  <a:cubicBezTo>
                    <a:pt x="325245" y="451791"/>
                    <a:pt x="324757" y="452015"/>
                    <a:pt x="324243" y="452015"/>
                  </a:cubicBezTo>
                  <a:lnTo>
                    <a:pt x="324243" y="452015"/>
                  </a:lnTo>
                  <a:cubicBezTo>
                    <a:pt x="323272" y="452015"/>
                    <a:pt x="322484" y="452803"/>
                    <a:pt x="322484" y="453775"/>
                  </a:cubicBezTo>
                  <a:lnTo>
                    <a:pt x="322484" y="460088"/>
                  </a:lnTo>
                  <a:cubicBezTo>
                    <a:pt x="322484" y="460493"/>
                    <a:pt x="322156" y="460822"/>
                    <a:pt x="321750" y="460822"/>
                  </a:cubicBezTo>
                  <a:lnTo>
                    <a:pt x="321750" y="460822"/>
                  </a:lnTo>
                  <a:cubicBezTo>
                    <a:pt x="321345" y="460822"/>
                    <a:pt x="321016" y="461150"/>
                    <a:pt x="321016" y="461556"/>
                  </a:cubicBezTo>
                  <a:lnTo>
                    <a:pt x="321016" y="462840"/>
                  </a:lnTo>
                  <a:cubicBezTo>
                    <a:pt x="321016" y="463347"/>
                    <a:pt x="320605" y="463757"/>
                    <a:pt x="320099" y="463757"/>
                  </a:cubicBezTo>
                  <a:lnTo>
                    <a:pt x="320099" y="463757"/>
                  </a:lnTo>
                  <a:cubicBezTo>
                    <a:pt x="319592" y="463757"/>
                    <a:pt x="319182" y="464168"/>
                    <a:pt x="319182" y="464674"/>
                  </a:cubicBezTo>
                  <a:lnTo>
                    <a:pt x="319182" y="472381"/>
                  </a:lnTo>
                  <a:cubicBezTo>
                    <a:pt x="319182" y="474103"/>
                    <a:pt x="317784" y="475499"/>
                    <a:pt x="316062" y="475499"/>
                  </a:cubicBezTo>
                  <a:lnTo>
                    <a:pt x="314228" y="475499"/>
                  </a:lnTo>
                  <a:cubicBezTo>
                    <a:pt x="313518" y="475499"/>
                    <a:pt x="312943" y="476075"/>
                    <a:pt x="312943" y="476783"/>
                  </a:cubicBezTo>
                  <a:lnTo>
                    <a:pt x="312943" y="477518"/>
                  </a:lnTo>
                  <a:cubicBezTo>
                    <a:pt x="312943" y="477821"/>
                    <a:pt x="313190" y="478068"/>
                    <a:pt x="313494" y="478068"/>
                  </a:cubicBezTo>
                  <a:lnTo>
                    <a:pt x="313494" y="478068"/>
                  </a:lnTo>
                  <a:cubicBezTo>
                    <a:pt x="313797" y="478068"/>
                    <a:pt x="314044" y="478315"/>
                    <a:pt x="314044" y="478619"/>
                  </a:cubicBezTo>
                  <a:lnTo>
                    <a:pt x="314044" y="484810"/>
                  </a:lnTo>
                  <a:cubicBezTo>
                    <a:pt x="314044" y="487951"/>
                    <a:pt x="311866" y="490677"/>
                    <a:pt x="308807" y="491388"/>
                  </a:cubicBezTo>
                  <a:cubicBezTo>
                    <a:pt x="196099" y="517570"/>
                    <a:pt x="96268" y="549080"/>
                    <a:pt x="13517" y="585217"/>
                  </a:cubicBezTo>
                  <a:cubicBezTo>
                    <a:pt x="283221" y="498984"/>
                    <a:pt x="651266" y="445777"/>
                    <a:pt x="1057106" y="445777"/>
                  </a:cubicBezTo>
                  <a:cubicBezTo>
                    <a:pt x="1087390" y="445777"/>
                    <a:pt x="1115181" y="446054"/>
                    <a:pt x="1144569" y="446608"/>
                  </a:cubicBezTo>
                  <a:cubicBezTo>
                    <a:pt x="1151941" y="446747"/>
                    <a:pt x="1157994" y="440804"/>
                    <a:pt x="1157969" y="433430"/>
                  </a:cubicBezTo>
                  <a:lnTo>
                    <a:pt x="1157648" y="339363"/>
                  </a:lnTo>
                  <a:lnTo>
                    <a:pt x="1157648" y="337162"/>
                  </a:lnTo>
                  <a:lnTo>
                    <a:pt x="1154713" y="294963"/>
                  </a:lnTo>
                  <a:lnTo>
                    <a:pt x="1154713" y="287441"/>
                  </a:lnTo>
                  <a:cubicBezTo>
                    <a:pt x="1154713" y="286123"/>
                    <a:pt x="1155781" y="285055"/>
                    <a:pt x="1157098" y="285055"/>
                  </a:cubicBezTo>
                  <a:lnTo>
                    <a:pt x="1157282" y="285055"/>
                  </a:lnTo>
                  <a:cubicBezTo>
                    <a:pt x="1158498" y="285055"/>
                    <a:pt x="1159483" y="284070"/>
                    <a:pt x="1159483" y="282854"/>
                  </a:cubicBezTo>
                  <a:lnTo>
                    <a:pt x="1159483" y="281937"/>
                  </a:lnTo>
                  <a:cubicBezTo>
                    <a:pt x="1159483" y="281227"/>
                    <a:pt x="1158909" y="280653"/>
                    <a:pt x="1158199" y="280653"/>
                  </a:cubicBezTo>
                  <a:lnTo>
                    <a:pt x="1158199" y="280653"/>
                  </a:lnTo>
                  <a:cubicBezTo>
                    <a:pt x="1157489" y="280653"/>
                    <a:pt x="1156915" y="280077"/>
                    <a:pt x="1156915" y="279368"/>
                  </a:cubicBezTo>
                  <a:lnTo>
                    <a:pt x="1156915" y="275515"/>
                  </a:lnTo>
                  <a:cubicBezTo>
                    <a:pt x="1156915" y="275110"/>
                    <a:pt x="1157243" y="274782"/>
                    <a:pt x="1157648" y="274782"/>
                  </a:cubicBezTo>
                  <a:lnTo>
                    <a:pt x="1157648" y="274782"/>
                  </a:lnTo>
                  <a:cubicBezTo>
                    <a:pt x="1158053" y="274782"/>
                    <a:pt x="1158383" y="274452"/>
                    <a:pt x="1158383" y="274047"/>
                  </a:cubicBezTo>
                  <a:lnTo>
                    <a:pt x="1158383" y="272250"/>
                  </a:lnTo>
                  <a:cubicBezTo>
                    <a:pt x="1158383" y="271014"/>
                    <a:pt x="1157380" y="270011"/>
                    <a:pt x="1156143" y="270011"/>
                  </a:cubicBezTo>
                  <a:lnTo>
                    <a:pt x="1156143" y="270011"/>
                  </a:lnTo>
                  <a:cubicBezTo>
                    <a:pt x="1154936" y="270011"/>
                    <a:pt x="1153947" y="269054"/>
                    <a:pt x="1153905" y="267848"/>
                  </a:cubicBezTo>
                  <a:lnTo>
                    <a:pt x="1152878" y="237719"/>
                  </a:lnTo>
                  <a:lnTo>
                    <a:pt x="1152878" y="234234"/>
                  </a:lnTo>
                  <a:cubicBezTo>
                    <a:pt x="1152878" y="234133"/>
                    <a:pt x="1152960" y="234050"/>
                    <a:pt x="1153061" y="234050"/>
                  </a:cubicBezTo>
                  <a:lnTo>
                    <a:pt x="1153061" y="234050"/>
                  </a:lnTo>
                  <a:cubicBezTo>
                    <a:pt x="1153162" y="234050"/>
                    <a:pt x="1153245" y="233969"/>
                    <a:pt x="1153245" y="233866"/>
                  </a:cubicBezTo>
                  <a:lnTo>
                    <a:pt x="1153245" y="230198"/>
                  </a:lnTo>
                  <a:cubicBezTo>
                    <a:pt x="1153245" y="229894"/>
                    <a:pt x="1152998" y="229647"/>
                    <a:pt x="1152695" y="229647"/>
                  </a:cubicBezTo>
                  <a:lnTo>
                    <a:pt x="1152695" y="229647"/>
                  </a:lnTo>
                  <a:cubicBezTo>
                    <a:pt x="1152391" y="229647"/>
                    <a:pt x="1152144" y="229400"/>
                    <a:pt x="1152144" y="229096"/>
                  </a:cubicBezTo>
                  <a:lnTo>
                    <a:pt x="1152144" y="226529"/>
                  </a:lnTo>
                  <a:cubicBezTo>
                    <a:pt x="1152144" y="226224"/>
                    <a:pt x="1152391" y="225978"/>
                    <a:pt x="1152695" y="225978"/>
                  </a:cubicBezTo>
                  <a:lnTo>
                    <a:pt x="1152695" y="225978"/>
                  </a:lnTo>
                  <a:cubicBezTo>
                    <a:pt x="1152998" y="225978"/>
                    <a:pt x="1153245" y="225731"/>
                    <a:pt x="1153245" y="225427"/>
                  </a:cubicBezTo>
                  <a:lnTo>
                    <a:pt x="1153245" y="222135"/>
                  </a:lnTo>
                  <a:cubicBezTo>
                    <a:pt x="1153245" y="221825"/>
                    <a:pt x="1152995" y="221575"/>
                    <a:pt x="1152684" y="221575"/>
                  </a:cubicBezTo>
                  <a:lnTo>
                    <a:pt x="1152684" y="221575"/>
                  </a:lnTo>
                  <a:cubicBezTo>
                    <a:pt x="1152383" y="221575"/>
                    <a:pt x="1152135" y="221336"/>
                    <a:pt x="1152123" y="221035"/>
                  </a:cubicBezTo>
                  <a:lnTo>
                    <a:pt x="1151101" y="194448"/>
                  </a:lnTo>
                  <a:cubicBezTo>
                    <a:pt x="1151070" y="193632"/>
                    <a:pt x="1151723" y="192952"/>
                    <a:pt x="1152539" y="192952"/>
                  </a:cubicBezTo>
                  <a:lnTo>
                    <a:pt x="1152539" y="192952"/>
                  </a:lnTo>
                  <a:cubicBezTo>
                    <a:pt x="1153334" y="192952"/>
                    <a:pt x="1153978" y="192308"/>
                    <a:pt x="1153978" y="191513"/>
                  </a:cubicBezTo>
                  <a:lnTo>
                    <a:pt x="1153978" y="190017"/>
                  </a:lnTo>
                  <a:cubicBezTo>
                    <a:pt x="1153978" y="189612"/>
                    <a:pt x="1154308" y="189283"/>
                    <a:pt x="1154713" y="189283"/>
                  </a:cubicBezTo>
                  <a:lnTo>
                    <a:pt x="1154713" y="189283"/>
                  </a:lnTo>
                  <a:cubicBezTo>
                    <a:pt x="1155119" y="189283"/>
                    <a:pt x="1155447" y="188955"/>
                    <a:pt x="1155447" y="188549"/>
                  </a:cubicBezTo>
                  <a:lnTo>
                    <a:pt x="1155447" y="180661"/>
                  </a:lnTo>
                  <a:cubicBezTo>
                    <a:pt x="1155447" y="180356"/>
                    <a:pt x="1155200" y="180110"/>
                    <a:pt x="1154897" y="180110"/>
                  </a:cubicBezTo>
                  <a:lnTo>
                    <a:pt x="1154897" y="180110"/>
                  </a:lnTo>
                  <a:cubicBezTo>
                    <a:pt x="1154593" y="180110"/>
                    <a:pt x="1154346" y="179863"/>
                    <a:pt x="1154346" y="179559"/>
                  </a:cubicBezTo>
                  <a:lnTo>
                    <a:pt x="1154346" y="178825"/>
                  </a:lnTo>
                  <a:cubicBezTo>
                    <a:pt x="1154346" y="178521"/>
                    <a:pt x="1154099" y="178275"/>
                    <a:pt x="1153796" y="178275"/>
                  </a:cubicBezTo>
                  <a:lnTo>
                    <a:pt x="1153796" y="178275"/>
                  </a:lnTo>
                  <a:cubicBezTo>
                    <a:pt x="1153492" y="178275"/>
                    <a:pt x="1153245" y="178029"/>
                    <a:pt x="1153245" y="177724"/>
                  </a:cubicBezTo>
                  <a:lnTo>
                    <a:pt x="1153245" y="170753"/>
                  </a:lnTo>
                  <a:cubicBezTo>
                    <a:pt x="1153245" y="170448"/>
                    <a:pt x="1153492" y="170202"/>
                    <a:pt x="1153796" y="170202"/>
                  </a:cubicBezTo>
                  <a:lnTo>
                    <a:pt x="1153796" y="170202"/>
                  </a:lnTo>
                  <a:cubicBezTo>
                    <a:pt x="1154099" y="170202"/>
                    <a:pt x="1154346" y="169955"/>
                    <a:pt x="1154346" y="169652"/>
                  </a:cubicBezTo>
                  <a:lnTo>
                    <a:pt x="1154346" y="166532"/>
                  </a:lnTo>
                  <a:cubicBezTo>
                    <a:pt x="1154346" y="165722"/>
                    <a:pt x="1153689" y="165064"/>
                    <a:pt x="1152878" y="165064"/>
                  </a:cubicBezTo>
                  <a:lnTo>
                    <a:pt x="1152878" y="165064"/>
                  </a:lnTo>
                  <a:cubicBezTo>
                    <a:pt x="1152067" y="165064"/>
                    <a:pt x="1151411" y="164408"/>
                    <a:pt x="1151411" y="163597"/>
                  </a:cubicBezTo>
                  <a:lnTo>
                    <a:pt x="1151411" y="157176"/>
                  </a:lnTo>
                  <a:cubicBezTo>
                    <a:pt x="1151411" y="156871"/>
                    <a:pt x="1151656" y="156625"/>
                    <a:pt x="1151961" y="156625"/>
                  </a:cubicBezTo>
                  <a:lnTo>
                    <a:pt x="1151961" y="156625"/>
                  </a:lnTo>
                  <a:cubicBezTo>
                    <a:pt x="1152265" y="156625"/>
                    <a:pt x="1152512" y="156379"/>
                    <a:pt x="1152512" y="156075"/>
                  </a:cubicBezTo>
                  <a:lnTo>
                    <a:pt x="1152512" y="153139"/>
                  </a:lnTo>
                  <a:cubicBezTo>
                    <a:pt x="1152512" y="152836"/>
                    <a:pt x="1152265" y="152589"/>
                    <a:pt x="1151961" y="152589"/>
                  </a:cubicBezTo>
                  <a:lnTo>
                    <a:pt x="1151961" y="152589"/>
                  </a:lnTo>
                  <a:cubicBezTo>
                    <a:pt x="1151656" y="152589"/>
                    <a:pt x="1151411" y="152342"/>
                    <a:pt x="1151411" y="152038"/>
                  </a:cubicBezTo>
                  <a:lnTo>
                    <a:pt x="1151411" y="143965"/>
                  </a:lnTo>
                  <a:cubicBezTo>
                    <a:pt x="1151411" y="143662"/>
                    <a:pt x="1151656" y="143415"/>
                    <a:pt x="1151961" y="143415"/>
                  </a:cubicBezTo>
                  <a:lnTo>
                    <a:pt x="1151961" y="143415"/>
                  </a:lnTo>
                  <a:cubicBezTo>
                    <a:pt x="1152265" y="143415"/>
                    <a:pt x="1152512" y="143169"/>
                    <a:pt x="1152512" y="142865"/>
                  </a:cubicBezTo>
                  <a:lnTo>
                    <a:pt x="1152512" y="139929"/>
                  </a:lnTo>
                  <a:cubicBezTo>
                    <a:pt x="1152512" y="139625"/>
                    <a:pt x="1152265" y="139379"/>
                    <a:pt x="1151961" y="139379"/>
                  </a:cubicBezTo>
                  <a:lnTo>
                    <a:pt x="1151961" y="139379"/>
                  </a:lnTo>
                  <a:cubicBezTo>
                    <a:pt x="1151656" y="139379"/>
                    <a:pt x="1151411" y="139132"/>
                    <a:pt x="1151411" y="138828"/>
                  </a:cubicBezTo>
                  <a:lnTo>
                    <a:pt x="1151411" y="131123"/>
                  </a:lnTo>
                  <a:cubicBezTo>
                    <a:pt x="1151411" y="130211"/>
                    <a:pt x="1152150" y="129471"/>
                    <a:pt x="1153061" y="129471"/>
                  </a:cubicBezTo>
                  <a:lnTo>
                    <a:pt x="1153061" y="129471"/>
                  </a:lnTo>
                  <a:cubicBezTo>
                    <a:pt x="1153973" y="129471"/>
                    <a:pt x="1154713" y="128732"/>
                    <a:pt x="1154713" y="127820"/>
                  </a:cubicBezTo>
                  <a:lnTo>
                    <a:pt x="1154713" y="123233"/>
                  </a:lnTo>
                  <a:cubicBezTo>
                    <a:pt x="1154713" y="122828"/>
                    <a:pt x="1155041" y="122499"/>
                    <a:pt x="1155447" y="122499"/>
                  </a:cubicBezTo>
                  <a:lnTo>
                    <a:pt x="1155447" y="122499"/>
                  </a:lnTo>
                  <a:cubicBezTo>
                    <a:pt x="1155852" y="122499"/>
                    <a:pt x="1156181" y="122171"/>
                    <a:pt x="1156181" y="121766"/>
                  </a:cubicBezTo>
                  <a:lnTo>
                    <a:pt x="1156181" y="115160"/>
                  </a:lnTo>
                  <a:cubicBezTo>
                    <a:pt x="1156181" y="114958"/>
                    <a:pt x="1156016" y="114793"/>
                    <a:pt x="1155814" y="114793"/>
                  </a:cubicBezTo>
                  <a:lnTo>
                    <a:pt x="1155814" y="114793"/>
                  </a:lnTo>
                  <a:cubicBezTo>
                    <a:pt x="1155611" y="114793"/>
                    <a:pt x="1155447" y="114629"/>
                    <a:pt x="1155447" y="114427"/>
                  </a:cubicBezTo>
                  <a:lnTo>
                    <a:pt x="1155447" y="105070"/>
                  </a:lnTo>
                  <a:cubicBezTo>
                    <a:pt x="1155447" y="103752"/>
                    <a:pt x="1154379" y="102684"/>
                    <a:pt x="1153061" y="102684"/>
                  </a:cubicBezTo>
                  <a:lnTo>
                    <a:pt x="1153061" y="102684"/>
                  </a:lnTo>
                  <a:cubicBezTo>
                    <a:pt x="1151744" y="102684"/>
                    <a:pt x="1150676" y="101617"/>
                    <a:pt x="1150676" y="100299"/>
                  </a:cubicBezTo>
                  <a:lnTo>
                    <a:pt x="1150676" y="91859"/>
                  </a:lnTo>
                  <a:cubicBezTo>
                    <a:pt x="1150676" y="91556"/>
                    <a:pt x="1150923" y="91309"/>
                    <a:pt x="1151227" y="91309"/>
                  </a:cubicBezTo>
                  <a:lnTo>
                    <a:pt x="1151227" y="91309"/>
                  </a:lnTo>
                  <a:cubicBezTo>
                    <a:pt x="1151530" y="91309"/>
                    <a:pt x="1151777" y="91063"/>
                    <a:pt x="1151777" y="90759"/>
                  </a:cubicBezTo>
                  <a:lnTo>
                    <a:pt x="1151777" y="90575"/>
                  </a:lnTo>
                  <a:cubicBezTo>
                    <a:pt x="1151777" y="90170"/>
                    <a:pt x="1151449" y="89841"/>
                    <a:pt x="1151044" y="89841"/>
                  </a:cubicBezTo>
                  <a:lnTo>
                    <a:pt x="1150676" y="89841"/>
                  </a:lnTo>
                  <a:cubicBezTo>
                    <a:pt x="1150069" y="89841"/>
                    <a:pt x="1149576" y="89348"/>
                    <a:pt x="1149576" y="88740"/>
                  </a:cubicBezTo>
                  <a:lnTo>
                    <a:pt x="1149576" y="71678"/>
                  </a:lnTo>
                  <a:cubicBezTo>
                    <a:pt x="1149576" y="71374"/>
                    <a:pt x="1149822" y="71127"/>
                    <a:pt x="1150127" y="71127"/>
                  </a:cubicBezTo>
                  <a:lnTo>
                    <a:pt x="1150127" y="71127"/>
                  </a:lnTo>
                  <a:cubicBezTo>
                    <a:pt x="1150430" y="71127"/>
                    <a:pt x="1150676" y="70881"/>
                    <a:pt x="1150676" y="70577"/>
                  </a:cubicBezTo>
                  <a:lnTo>
                    <a:pt x="1150676" y="70393"/>
                  </a:lnTo>
                  <a:cubicBezTo>
                    <a:pt x="1150676" y="69988"/>
                    <a:pt x="1150348" y="69659"/>
                    <a:pt x="1149943" y="69659"/>
                  </a:cubicBezTo>
                  <a:lnTo>
                    <a:pt x="1149576" y="69659"/>
                  </a:lnTo>
                  <a:cubicBezTo>
                    <a:pt x="1148968" y="69659"/>
                    <a:pt x="1148475" y="69166"/>
                    <a:pt x="1148475" y="68559"/>
                  </a:cubicBezTo>
                  <a:lnTo>
                    <a:pt x="1148475" y="52413"/>
                  </a:lnTo>
                  <a:cubicBezTo>
                    <a:pt x="1148475" y="52008"/>
                    <a:pt x="1148803" y="51679"/>
                    <a:pt x="1149208" y="51679"/>
                  </a:cubicBezTo>
                  <a:lnTo>
                    <a:pt x="1149576" y="51679"/>
                  </a:lnTo>
                  <a:cubicBezTo>
                    <a:pt x="1149779" y="51679"/>
                    <a:pt x="1149943" y="51515"/>
                    <a:pt x="1149943" y="51312"/>
                  </a:cubicBezTo>
                  <a:lnTo>
                    <a:pt x="1149943" y="51312"/>
                  </a:lnTo>
                  <a:cubicBezTo>
                    <a:pt x="1149943" y="51109"/>
                    <a:pt x="1149779" y="50945"/>
                    <a:pt x="1149576" y="50945"/>
                  </a:cubicBezTo>
                  <a:lnTo>
                    <a:pt x="1149026" y="50945"/>
                  </a:lnTo>
                  <a:cubicBezTo>
                    <a:pt x="1148518" y="50945"/>
                    <a:pt x="1148108" y="50534"/>
                    <a:pt x="1148108" y="50028"/>
                  </a:cubicBezTo>
                  <a:lnTo>
                    <a:pt x="1148108" y="38836"/>
                  </a:lnTo>
                  <a:cubicBezTo>
                    <a:pt x="1148108" y="38633"/>
                    <a:pt x="1148272" y="38469"/>
                    <a:pt x="1148475" y="38469"/>
                  </a:cubicBezTo>
                  <a:lnTo>
                    <a:pt x="1148475" y="38469"/>
                  </a:lnTo>
                  <a:cubicBezTo>
                    <a:pt x="1148677" y="38469"/>
                    <a:pt x="1148842" y="38305"/>
                    <a:pt x="1148842" y="38102"/>
                  </a:cubicBezTo>
                  <a:lnTo>
                    <a:pt x="1148842" y="37552"/>
                  </a:lnTo>
                  <a:cubicBezTo>
                    <a:pt x="1148842" y="37248"/>
                    <a:pt x="1148596" y="37001"/>
                    <a:pt x="1148291" y="37001"/>
                  </a:cubicBezTo>
                  <a:lnTo>
                    <a:pt x="1148291" y="37001"/>
                  </a:lnTo>
                  <a:cubicBezTo>
                    <a:pt x="1147987" y="37001"/>
                    <a:pt x="1147742" y="36755"/>
                    <a:pt x="1147742" y="36451"/>
                  </a:cubicBezTo>
                  <a:lnTo>
                    <a:pt x="1147742" y="25626"/>
                  </a:lnTo>
                  <a:cubicBezTo>
                    <a:pt x="1147742" y="25423"/>
                    <a:pt x="1147905" y="25259"/>
                    <a:pt x="1148108" y="25259"/>
                  </a:cubicBezTo>
                  <a:lnTo>
                    <a:pt x="1148108" y="25259"/>
                  </a:lnTo>
                  <a:cubicBezTo>
                    <a:pt x="1148311" y="25259"/>
                    <a:pt x="1148475" y="25095"/>
                    <a:pt x="1148475" y="24892"/>
                  </a:cubicBezTo>
                  <a:lnTo>
                    <a:pt x="1148475" y="24342"/>
                  </a:lnTo>
                  <a:cubicBezTo>
                    <a:pt x="1148475" y="24038"/>
                    <a:pt x="1148228" y="23791"/>
                    <a:pt x="1147924" y="23791"/>
                  </a:cubicBezTo>
                  <a:lnTo>
                    <a:pt x="1147924" y="23791"/>
                  </a:lnTo>
                  <a:cubicBezTo>
                    <a:pt x="1147621" y="23791"/>
                    <a:pt x="1147374" y="23545"/>
                    <a:pt x="1147374" y="23241"/>
                  </a:cubicBezTo>
                  <a:lnTo>
                    <a:pt x="1147374" y="15352"/>
                  </a:lnTo>
                  <a:cubicBezTo>
                    <a:pt x="1147374" y="15149"/>
                    <a:pt x="1147538" y="14985"/>
                    <a:pt x="1147742" y="14985"/>
                  </a:cubicBezTo>
                  <a:lnTo>
                    <a:pt x="1147742" y="14985"/>
                  </a:lnTo>
                  <a:cubicBezTo>
                    <a:pt x="1147944" y="14985"/>
                    <a:pt x="1148108" y="14820"/>
                    <a:pt x="1148108" y="14618"/>
                  </a:cubicBezTo>
                  <a:lnTo>
                    <a:pt x="1148108" y="14251"/>
                  </a:lnTo>
                  <a:cubicBezTo>
                    <a:pt x="1148108" y="13846"/>
                    <a:pt x="1147780" y="13517"/>
                    <a:pt x="1147374" y="13517"/>
                  </a:cubicBezTo>
                  <a:lnTo>
                    <a:pt x="1147374" y="13517"/>
                  </a:lnTo>
                  <a:cubicBezTo>
                    <a:pt x="1146969" y="13517"/>
                    <a:pt x="1146641" y="13846"/>
                    <a:pt x="1146641" y="14251"/>
                  </a:cubicBezTo>
                  <a:lnTo>
                    <a:pt x="1146641" y="14618"/>
                  </a:lnTo>
                  <a:cubicBezTo>
                    <a:pt x="1146641" y="14820"/>
                    <a:pt x="1146805" y="14985"/>
                    <a:pt x="1147007" y="14985"/>
                  </a:cubicBezTo>
                  <a:lnTo>
                    <a:pt x="1147007" y="14985"/>
                  </a:lnTo>
                  <a:cubicBezTo>
                    <a:pt x="1147210" y="14985"/>
                    <a:pt x="1147374" y="15149"/>
                    <a:pt x="1147374" y="15352"/>
                  </a:cubicBezTo>
                  <a:lnTo>
                    <a:pt x="1147374" y="22691"/>
                  </a:lnTo>
                  <a:cubicBezTo>
                    <a:pt x="1147374" y="23096"/>
                    <a:pt x="1147045" y="23424"/>
                    <a:pt x="1146641" y="23424"/>
                  </a:cubicBezTo>
                  <a:lnTo>
                    <a:pt x="1146641" y="23424"/>
                  </a:lnTo>
                  <a:cubicBezTo>
                    <a:pt x="1146235" y="23424"/>
                    <a:pt x="1145906" y="23753"/>
                    <a:pt x="1145906" y="24158"/>
                  </a:cubicBezTo>
                  <a:lnTo>
                    <a:pt x="1145906" y="24892"/>
                  </a:lnTo>
                  <a:cubicBezTo>
                    <a:pt x="1145906" y="25095"/>
                    <a:pt x="1146070" y="25259"/>
                    <a:pt x="1146273" y="25259"/>
                  </a:cubicBezTo>
                  <a:lnTo>
                    <a:pt x="1146273" y="25259"/>
                  </a:lnTo>
                  <a:cubicBezTo>
                    <a:pt x="1146475" y="25259"/>
                    <a:pt x="1146641" y="25423"/>
                    <a:pt x="1146641" y="25626"/>
                  </a:cubicBezTo>
                  <a:lnTo>
                    <a:pt x="1146641" y="36451"/>
                  </a:lnTo>
                  <a:cubicBezTo>
                    <a:pt x="1146641" y="36755"/>
                    <a:pt x="1146394" y="37001"/>
                    <a:pt x="1146090" y="37001"/>
                  </a:cubicBezTo>
                  <a:lnTo>
                    <a:pt x="1146090" y="37001"/>
                  </a:lnTo>
                  <a:cubicBezTo>
                    <a:pt x="1145785" y="37001"/>
                    <a:pt x="1145539" y="37248"/>
                    <a:pt x="1145539" y="37552"/>
                  </a:cubicBezTo>
                  <a:lnTo>
                    <a:pt x="1145539" y="38102"/>
                  </a:lnTo>
                  <a:cubicBezTo>
                    <a:pt x="1145539" y="38305"/>
                    <a:pt x="1145704" y="38469"/>
                    <a:pt x="1145906" y="38469"/>
                  </a:cubicBezTo>
                  <a:lnTo>
                    <a:pt x="1145906" y="38469"/>
                  </a:lnTo>
                  <a:cubicBezTo>
                    <a:pt x="1146109" y="38469"/>
                    <a:pt x="1146273" y="38633"/>
                    <a:pt x="1146273" y="38836"/>
                  </a:cubicBezTo>
                  <a:lnTo>
                    <a:pt x="1146273" y="49294"/>
                  </a:lnTo>
                  <a:cubicBezTo>
                    <a:pt x="1146273" y="49801"/>
                    <a:pt x="1145863" y="50211"/>
                    <a:pt x="1145356" y="50211"/>
                  </a:cubicBezTo>
                  <a:lnTo>
                    <a:pt x="1145173" y="50211"/>
                  </a:lnTo>
                  <a:cubicBezTo>
                    <a:pt x="1144767" y="50211"/>
                    <a:pt x="1144438" y="50540"/>
                    <a:pt x="1144438" y="50945"/>
                  </a:cubicBezTo>
                  <a:lnTo>
                    <a:pt x="1144438" y="50945"/>
                  </a:lnTo>
                  <a:cubicBezTo>
                    <a:pt x="1144438" y="51351"/>
                    <a:pt x="1144767" y="51679"/>
                    <a:pt x="1145173" y="51679"/>
                  </a:cubicBezTo>
                  <a:lnTo>
                    <a:pt x="1145173" y="51679"/>
                  </a:lnTo>
                  <a:cubicBezTo>
                    <a:pt x="1145578" y="51679"/>
                    <a:pt x="1145906" y="52008"/>
                    <a:pt x="1145906" y="52413"/>
                  </a:cubicBezTo>
                  <a:lnTo>
                    <a:pt x="1145906" y="68192"/>
                  </a:lnTo>
                  <a:cubicBezTo>
                    <a:pt x="1145906" y="68800"/>
                    <a:pt x="1145413" y="69292"/>
                    <a:pt x="1144805" y="69292"/>
                  </a:cubicBezTo>
                  <a:lnTo>
                    <a:pt x="1144438" y="69292"/>
                  </a:lnTo>
                  <a:cubicBezTo>
                    <a:pt x="1144033" y="69292"/>
                    <a:pt x="1143705" y="69621"/>
                    <a:pt x="1143705" y="70026"/>
                  </a:cubicBezTo>
                  <a:lnTo>
                    <a:pt x="1143705" y="70210"/>
                  </a:lnTo>
                  <a:cubicBezTo>
                    <a:pt x="1143705" y="70514"/>
                    <a:pt x="1143951" y="70760"/>
                    <a:pt x="1144254" y="70760"/>
                  </a:cubicBezTo>
                  <a:lnTo>
                    <a:pt x="1144254" y="70760"/>
                  </a:lnTo>
                  <a:cubicBezTo>
                    <a:pt x="1144559" y="70760"/>
                    <a:pt x="1144805" y="71007"/>
                    <a:pt x="1144805" y="71311"/>
                  </a:cubicBezTo>
                  <a:lnTo>
                    <a:pt x="1144805" y="88190"/>
                  </a:lnTo>
                  <a:cubicBezTo>
                    <a:pt x="1144805" y="88899"/>
                    <a:pt x="1144231" y="89474"/>
                    <a:pt x="1143521" y="89474"/>
                  </a:cubicBezTo>
                  <a:lnTo>
                    <a:pt x="1142971" y="89474"/>
                  </a:lnTo>
                  <a:cubicBezTo>
                    <a:pt x="1142566" y="89474"/>
                    <a:pt x="1142237" y="89803"/>
                    <a:pt x="1142237" y="90208"/>
                  </a:cubicBezTo>
                  <a:lnTo>
                    <a:pt x="1142237" y="90392"/>
                  </a:lnTo>
                  <a:cubicBezTo>
                    <a:pt x="1142237" y="90696"/>
                    <a:pt x="1142483" y="90942"/>
                    <a:pt x="1142788" y="90942"/>
                  </a:cubicBezTo>
                  <a:lnTo>
                    <a:pt x="1142788" y="90942"/>
                  </a:lnTo>
                  <a:cubicBezTo>
                    <a:pt x="1143091" y="90942"/>
                    <a:pt x="1143337" y="91189"/>
                    <a:pt x="1143337" y="91493"/>
                  </a:cubicBezTo>
                  <a:lnTo>
                    <a:pt x="1143337" y="99932"/>
                  </a:lnTo>
                  <a:cubicBezTo>
                    <a:pt x="1143337" y="101250"/>
                    <a:pt x="1142269" y="102317"/>
                    <a:pt x="1140952" y="102317"/>
                  </a:cubicBezTo>
                  <a:lnTo>
                    <a:pt x="1140952" y="102317"/>
                  </a:lnTo>
                  <a:cubicBezTo>
                    <a:pt x="1139635" y="102317"/>
                    <a:pt x="1138567" y="103385"/>
                    <a:pt x="1138567" y="104703"/>
                  </a:cubicBezTo>
                  <a:lnTo>
                    <a:pt x="1138567" y="114060"/>
                  </a:lnTo>
                  <a:cubicBezTo>
                    <a:pt x="1138567" y="114262"/>
                    <a:pt x="1138403" y="114427"/>
                    <a:pt x="1138200" y="114427"/>
                  </a:cubicBezTo>
                  <a:lnTo>
                    <a:pt x="1138200" y="114427"/>
                  </a:lnTo>
                  <a:cubicBezTo>
                    <a:pt x="1137998" y="114427"/>
                    <a:pt x="1137834" y="114591"/>
                    <a:pt x="1137834" y="114794"/>
                  </a:cubicBezTo>
                  <a:lnTo>
                    <a:pt x="1137834" y="121398"/>
                  </a:lnTo>
                  <a:cubicBezTo>
                    <a:pt x="1137834" y="121804"/>
                    <a:pt x="1138162" y="122132"/>
                    <a:pt x="1138567" y="122132"/>
                  </a:cubicBezTo>
                  <a:lnTo>
                    <a:pt x="1138567" y="122132"/>
                  </a:lnTo>
                  <a:cubicBezTo>
                    <a:pt x="1138973" y="122132"/>
                    <a:pt x="1139302" y="122461"/>
                    <a:pt x="1139302" y="122866"/>
                  </a:cubicBezTo>
                  <a:lnTo>
                    <a:pt x="1139302" y="127453"/>
                  </a:lnTo>
                  <a:cubicBezTo>
                    <a:pt x="1139302" y="128365"/>
                    <a:pt x="1140040" y="129104"/>
                    <a:pt x="1140952" y="129104"/>
                  </a:cubicBezTo>
                  <a:lnTo>
                    <a:pt x="1140952" y="129104"/>
                  </a:lnTo>
                  <a:cubicBezTo>
                    <a:pt x="1141864" y="129104"/>
                    <a:pt x="1142604" y="129844"/>
                    <a:pt x="1142604" y="130756"/>
                  </a:cubicBezTo>
                  <a:lnTo>
                    <a:pt x="1142604" y="138461"/>
                  </a:lnTo>
                  <a:cubicBezTo>
                    <a:pt x="1142604" y="138765"/>
                    <a:pt x="1142357" y="139012"/>
                    <a:pt x="1142053" y="139012"/>
                  </a:cubicBezTo>
                  <a:lnTo>
                    <a:pt x="1142053" y="139012"/>
                  </a:lnTo>
                  <a:cubicBezTo>
                    <a:pt x="1141750" y="139012"/>
                    <a:pt x="1141503" y="139258"/>
                    <a:pt x="1141503" y="139562"/>
                  </a:cubicBezTo>
                  <a:lnTo>
                    <a:pt x="1141503" y="142498"/>
                  </a:lnTo>
                  <a:cubicBezTo>
                    <a:pt x="1141503" y="142802"/>
                    <a:pt x="1141750" y="143048"/>
                    <a:pt x="1142053" y="143048"/>
                  </a:cubicBezTo>
                  <a:lnTo>
                    <a:pt x="1142053" y="143048"/>
                  </a:lnTo>
                  <a:cubicBezTo>
                    <a:pt x="1142357" y="143048"/>
                    <a:pt x="1142604" y="143295"/>
                    <a:pt x="1142604" y="143599"/>
                  </a:cubicBezTo>
                  <a:lnTo>
                    <a:pt x="1142604" y="151672"/>
                  </a:lnTo>
                  <a:cubicBezTo>
                    <a:pt x="1142604" y="151975"/>
                    <a:pt x="1142357" y="152222"/>
                    <a:pt x="1142053" y="152222"/>
                  </a:cubicBezTo>
                  <a:lnTo>
                    <a:pt x="1142053" y="152222"/>
                  </a:lnTo>
                  <a:cubicBezTo>
                    <a:pt x="1141750" y="152222"/>
                    <a:pt x="1141503" y="152468"/>
                    <a:pt x="1141503" y="152773"/>
                  </a:cubicBezTo>
                  <a:lnTo>
                    <a:pt x="1141503" y="155707"/>
                  </a:lnTo>
                  <a:cubicBezTo>
                    <a:pt x="1141503" y="156012"/>
                    <a:pt x="1141750" y="156259"/>
                    <a:pt x="1142053" y="156259"/>
                  </a:cubicBezTo>
                  <a:lnTo>
                    <a:pt x="1142053" y="156259"/>
                  </a:lnTo>
                  <a:cubicBezTo>
                    <a:pt x="1142357" y="156259"/>
                    <a:pt x="1142604" y="156505"/>
                    <a:pt x="1142604" y="156808"/>
                  </a:cubicBezTo>
                  <a:lnTo>
                    <a:pt x="1142604" y="163414"/>
                  </a:lnTo>
                  <a:cubicBezTo>
                    <a:pt x="1142604" y="164122"/>
                    <a:pt x="1142029" y="164698"/>
                    <a:pt x="1141320" y="164698"/>
                  </a:cubicBezTo>
                  <a:lnTo>
                    <a:pt x="1141320" y="164698"/>
                  </a:lnTo>
                  <a:cubicBezTo>
                    <a:pt x="1140610" y="164698"/>
                    <a:pt x="1140035" y="165273"/>
                    <a:pt x="1140035" y="165983"/>
                  </a:cubicBezTo>
                  <a:lnTo>
                    <a:pt x="1140035" y="169285"/>
                  </a:lnTo>
                  <a:cubicBezTo>
                    <a:pt x="1140035" y="169589"/>
                    <a:pt x="1140282" y="169836"/>
                    <a:pt x="1140586" y="169836"/>
                  </a:cubicBezTo>
                  <a:lnTo>
                    <a:pt x="1140586" y="169836"/>
                  </a:lnTo>
                  <a:cubicBezTo>
                    <a:pt x="1140889" y="169836"/>
                    <a:pt x="1141136" y="170081"/>
                    <a:pt x="1141136" y="170385"/>
                  </a:cubicBezTo>
                  <a:lnTo>
                    <a:pt x="1141136" y="177357"/>
                  </a:lnTo>
                  <a:cubicBezTo>
                    <a:pt x="1141136" y="177661"/>
                    <a:pt x="1140889" y="177908"/>
                    <a:pt x="1140586" y="177908"/>
                  </a:cubicBezTo>
                  <a:lnTo>
                    <a:pt x="1140586" y="177908"/>
                  </a:lnTo>
                  <a:cubicBezTo>
                    <a:pt x="1140282" y="177908"/>
                    <a:pt x="1140035" y="178155"/>
                    <a:pt x="1140035" y="178458"/>
                  </a:cubicBezTo>
                  <a:lnTo>
                    <a:pt x="1140035" y="179009"/>
                  </a:lnTo>
                  <a:cubicBezTo>
                    <a:pt x="1140035" y="179414"/>
                    <a:pt x="1139707" y="179742"/>
                    <a:pt x="1139302" y="179742"/>
                  </a:cubicBezTo>
                  <a:lnTo>
                    <a:pt x="1139302" y="179742"/>
                  </a:lnTo>
                  <a:cubicBezTo>
                    <a:pt x="1138896" y="179742"/>
                    <a:pt x="1138567" y="180071"/>
                    <a:pt x="1138567" y="180477"/>
                  </a:cubicBezTo>
                  <a:lnTo>
                    <a:pt x="1138567" y="188182"/>
                  </a:lnTo>
                  <a:cubicBezTo>
                    <a:pt x="1138567" y="188587"/>
                    <a:pt x="1138896" y="188917"/>
                    <a:pt x="1139302" y="188917"/>
                  </a:cubicBezTo>
                  <a:lnTo>
                    <a:pt x="1139302" y="188917"/>
                  </a:lnTo>
                  <a:cubicBezTo>
                    <a:pt x="1139707" y="188917"/>
                    <a:pt x="1140035" y="189245"/>
                    <a:pt x="1140035" y="189650"/>
                  </a:cubicBezTo>
                  <a:lnTo>
                    <a:pt x="1140035" y="191146"/>
                  </a:lnTo>
                  <a:cubicBezTo>
                    <a:pt x="1140035" y="191941"/>
                    <a:pt x="1140679" y="192586"/>
                    <a:pt x="1141474" y="192586"/>
                  </a:cubicBezTo>
                  <a:lnTo>
                    <a:pt x="1141474" y="192586"/>
                  </a:lnTo>
                  <a:cubicBezTo>
                    <a:pt x="1142292" y="192586"/>
                    <a:pt x="1142945" y="193264"/>
                    <a:pt x="1142914" y="194080"/>
                  </a:cubicBezTo>
                  <a:lnTo>
                    <a:pt x="1141890" y="220668"/>
                  </a:lnTo>
                  <a:cubicBezTo>
                    <a:pt x="1141879" y="220969"/>
                    <a:pt x="1141632" y="221207"/>
                    <a:pt x="1141330" y="221207"/>
                  </a:cubicBezTo>
                  <a:lnTo>
                    <a:pt x="1141330" y="221207"/>
                  </a:lnTo>
                  <a:cubicBezTo>
                    <a:pt x="1141021" y="221207"/>
                    <a:pt x="1140769" y="221458"/>
                    <a:pt x="1140769" y="221769"/>
                  </a:cubicBezTo>
                  <a:lnTo>
                    <a:pt x="1140769" y="225060"/>
                  </a:lnTo>
                  <a:cubicBezTo>
                    <a:pt x="1140769" y="225365"/>
                    <a:pt x="1141015" y="225610"/>
                    <a:pt x="1141320" y="225610"/>
                  </a:cubicBezTo>
                  <a:lnTo>
                    <a:pt x="1141320" y="225610"/>
                  </a:lnTo>
                  <a:cubicBezTo>
                    <a:pt x="1141624" y="225610"/>
                    <a:pt x="1141869" y="225857"/>
                    <a:pt x="1141869" y="226161"/>
                  </a:cubicBezTo>
                  <a:lnTo>
                    <a:pt x="1141869" y="228730"/>
                  </a:lnTo>
                  <a:cubicBezTo>
                    <a:pt x="1141869" y="229033"/>
                    <a:pt x="1141624" y="229280"/>
                    <a:pt x="1141320" y="229280"/>
                  </a:cubicBezTo>
                  <a:lnTo>
                    <a:pt x="1141320" y="229280"/>
                  </a:lnTo>
                  <a:cubicBezTo>
                    <a:pt x="1141015" y="229280"/>
                    <a:pt x="1140769" y="229526"/>
                    <a:pt x="1140769" y="229831"/>
                  </a:cubicBezTo>
                  <a:lnTo>
                    <a:pt x="1140769" y="233500"/>
                  </a:lnTo>
                  <a:cubicBezTo>
                    <a:pt x="1140769" y="233601"/>
                    <a:pt x="1140851" y="233684"/>
                    <a:pt x="1140952" y="233684"/>
                  </a:cubicBezTo>
                  <a:lnTo>
                    <a:pt x="1140952" y="233684"/>
                  </a:lnTo>
                  <a:cubicBezTo>
                    <a:pt x="1141053" y="233684"/>
                    <a:pt x="1141136" y="233765"/>
                    <a:pt x="1141136" y="233868"/>
                  </a:cubicBezTo>
                  <a:lnTo>
                    <a:pt x="1141136" y="237353"/>
                  </a:lnTo>
                  <a:lnTo>
                    <a:pt x="1140109" y="267481"/>
                  </a:lnTo>
                  <a:cubicBezTo>
                    <a:pt x="1140068" y="268688"/>
                    <a:pt x="1139077" y="269644"/>
                    <a:pt x="1137870" y="269644"/>
                  </a:cubicBezTo>
                  <a:lnTo>
                    <a:pt x="1137870" y="269644"/>
                  </a:lnTo>
                  <a:cubicBezTo>
                    <a:pt x="1136635" y="269644"/>
                    <a:pt x="1135632" y="270646"/>
                    <a:pt x="1135632" y="271884"/>
                  </a:cubicBezTo>
                  <a:lnTo>
                    <a:pt x="1135632" y="273681"/>
                  </a:lnTo>
                  <a:cubicBezTo>
                    <a:pt x="1135632" y="274085"/>
                    <a:pt x="1135960" y="274414"/>
                    <a:pt x="1136366" y="274414"/>
                  </a:cubicBezTo>
                  <a:lnTo>
                    <a:pt x="1136366" y="274414"/>
                  </a:lnTo>
                  <a:cubicBezTo>
                    <a:pt x="1136771" y="274414"/>
                    <a:pt x="1137099" y="274742"/>
                    <a:pt x="1137099" y="275148"/>
                  </a:cubicBezTo>
                  <a:lnTo>
                    <a:pt x="1137099" y="279552"/>
                  </a:lnTo>
                  <a:cubicBezTo>
                    <a:pt x="1137099" y="280159"/>
                    <a:pt x="1136607" y="280653"/>
                    <a:pt x="1135998" y="280653"/>
                  </a:cubicBezTo>
                  <a:lnTo>
                    <a:pt x="1135998" y="280653"/>
                  </a:lnTo>
                  <a:cubicBezTo>
                    <a:pt x="1135391" y="280653"/>
                    <a:pt x="1134898" y="281145"/>
                    <a:pt x="1134898" y="281753"/>
                  </a:cubicBezTo>
                  <a:lnTo>
                    <a:pt x="1134898" y="282854"/>
                  </a:lnTo>
                  <a:cubicBezTo>
                    <a:pt x="1134898" y="284070"/>
                    <a:pt x="1135884" y="285055"/>
                    <a:pt x="1137099" y="285055"/>
                  </a:cubicBezTo>
                  <a:lnTo>
                    <a:pt x="1137283" y="285055"/>
                  </a:lnTo>
                  <a:cubicBezTo>
                    <a:pt x="1138600" y="285055"/>
                    <a:pt x="1139668" y="286123"/>
                    <a:pt x="1139668" y="287441"/>
                  </a:cubicBezTo>
                  <a:lnTo>
                    <a:pt x="1139668" y="294963"/>
                  </a:lnTo>
                  <a:lnTo>
                    <a:pt x="1138201" y="337162"/>
                  </a:lnTo>
                  <a:lnTo>
                    <a:pt x="1138201" y="339363"/>
                  </a:lnTo>
                  <a:lnTo>
                    <a:pt x="1137493" y="362347"/>
                  </a:lnTo>
                  <a:cubicBezTo>
                    <a:pt x="1137481" y="362755"/>
                    <a:pt x="1137047" y="363017"/>
                    <a:pt x="1136649" y="362931"/>
                  </a:cubicBezTo>
                  <a:lnTo>
                    <a:pt x="1136649" y="362931"/>
                  </a:lnTo>
                  <a:cubicBezTo>
                    <a:pt x="1136312" y="362856"/>
                    <a:pt x="1136035" y="363156"/>
                    <a:pt x="1136076" y="363499"/>
                  </a:cubicBezTo>
                  <a:lnTo>
                    <a:pt x="1136605" y="367992"/>
                  </a:lnTo>
                  <a:cubicBezTo>
                    <a:pt x="1136673" y="368575"/>
                    <a:pt x="1136217" y="369085"/>
                    <a:pt x="1135632" y="369085"/>
                  </a:cubicBezTo>
                  <a:lnTo>
                    <a:pt x="1135632" y="369085"/>
                  </a:lnTo>
                  <a:cubicBezTo>
                    <a:pt x="1135046" y="369085"/>
                    <a:pt x="1134591" y="368575"/>
                    <a:pt x="1134660" y="367992"/>
                  </a:cubicBezTo>
                  <a:lnTo>
                    <a:pt x="1134949" y="365534"/>
                  </a:lnTo>
                  <a:cubicBezTo>
                    <a:pt x="1135076" y="364449"/>
                    <a:pt x="1133789" y="363579"/>
                    <a:pt x="1132696" y="363579"/>
                  </a:cubicBezTo>
                  <a:lnTo>
                    <a:pt x="1132696" y="363579"/>
                  </a:lnTo>
                  <a:lnTo>
                    <a:pt x="1132696" y="363579"/>
                  </a:lnTo>
                  <a:cubicBezTo>
                    <a:pt x="1131603" y="363579"/>
                    <a:pt x="1130316" y="364449"/>
                    <a:pt x="1130444" y="365534"/>
                  </a:cubicBezTo>
                  <a:lnTo>
                    <a:pt x="1130669" y="367445"/>
                  </a:lnTo>
                  <a:cubicBezTo>
                    <a:pt x="1130772" y="368319"/>
                    <a:pt x="1130089" y="369085"/>
                    <a:pt x="1129210" y="369085"/>
                  </a:cubicBezTo>
                  <a:lnTo>
                    <a:pt x="1129210" y="369085"/>
                  </a:lnTo>
                  <a:cubicBezTo>
                    <a:pt x="1128331" y="369085"/>
                    <a:pt x="1127649" y="368319"/>
                    <a:pt x="1127751" y="367445"/>
                  </a:cubicBezTo>
                  <a:lnTo>
                    <a:pt x="1127977" y="365534"/>
                  </a:lnTo>
                  <a:cubicBezTo>
                    <a:pt x="1128104" y="364449"/>
                    <a:pt x="1126817" y="363579"/>
                    <a:pt x="1125725" y="363579"/>
                  </a:cubicBezTo>
                  <a:lnTo>
                    <a:pt x="1125725" y="363579"/>
                  </a:lnTo>
                  <a:lnTo>
                    <a:pt x="1125725" y="363579"/>
                  </a:lnTo>
                  <a:cubicBezTo>
                    <a:pt x="1124632" y="363579"/>
                    <a:pt x="1123343" y="364449"/>
                    <a:pt x="1123472" y="365534"/>
                  </a:cubicBezTo>
                  <a:lnTo>
                    <a:pt x="1123761" y="367992"/>
                  </a:lnTo>
                  <a:cubicBezTo>
                    <a:pt x="1123829" y="368575"/>
                    <a:pt x="1123375" y="369085"/>
                    <a:pt x="1122788" y="369085"/>
                  </a:cubicBezTo>
                  <a:lnTo>
                    <a:pt x="1122788" y="369085"/>
                  </a:lnTo>
                  <a:cubicBezTo>
                    <a:pt x="1122203" y="369085"/>
                    <a:pt x="1121748" y="368575"/>
                    <a:pt x="1121816" y="367992"/>
                  </a:cubicBezTo>
                  <a:lnTo>
                    <a:pt x="1122106" y="365534"/>
                  </a:lnTo>
                  <a:cubicBezTo>
                    <a:pt x="1122234" y="364449"/>
                    <a:pt x="1120946" y="363579"/>
                    <a:pt x="1119854" y="363579"/>
                  </a:cubicBezTo>
                  <a:lnTo>
                    <a:pt x="1119854" y="363579"/>
                  </a:lnTo>
                  <a:lnTo>
                    <a:pt x="1119854" y="363579"/>
                  </a:lnTo>
                  <a:cubicBezTo>
                    <a:pt x="1118761" y="363579"/>
                    <a:pt x="1117472" y="364449"/>
                    <a:pt x="1117601" y="365534"/>
                  </a:cubicBezTo>
                  <a:lnTo>
                    <a:pt x="1117890" y="367992"/>
                  </a:lnTo>
                  <a:cubicBezTo>
                    <a:pt x="1117958" y="368575"/>
                    <a:pt x="1117504" y="369085"/>
                    <a:pt x="1116918" y="369085"/>
                  </a:cubicBezTo>
                  <a:lnTo>
                    <a:pt x="1116918" y="369085"/>
                  </a:lnTo>
                  <a:cubicBezTo>
                    <a:pt x="1116331" y="369085"/>
                    <a:pt x="1115877" y="368575"/>
                    <a:pt x="1115945" y="367992"/>
                  </a:cubicBezTo>
                  <a:lnTo>
                    <a:pt x="1116235" y="365534"/>
                  </a:lnTo>
                  <a:cubicBezTo>
                    <a:pt x="1116363" y="364449"/>
                    <a:pt x="1115074" y="363579"/>
                    <a:pt x="1113983" y="363579"/>
                  </a:cubicBezTo>
                  <a:lnTo>
                    <a:pt x="1113983" y="363579"/>
                  </a:lnTo>
                  <a:lnTo>
                    <a:pt x="1113983" y="363579"/>
                  </a:lnTo>
                  <a:cubicBezTo>
                    <a:pt x="1112890" y="363579"/>
                    <a:pt x="1111602" y="364449"/>
                    <a:pt x="1111730" y="365534"/>
                  </a:cubicBezTo>
                  <a:lnTo>
                    <a:pt x="1111989" y="367735"/>
                  </a:lnTo>
                  <a:cubicBezTo>
                    <a:pt x="1112073" y="368454"/>
                    <a:pt x="1111511" y="369085"/>
                    <a:pt x="1110788" y="369085"/>
                  </a:cubicBezTo>
                  <a:lnTo>
                    <a:pt x="1110788" y="369085"/>
                  </a:lnTo>
                  <a:cubicBezTo>
                    <a:pt x="1110120" y="369085"/>
                    <a:pt x="1109579" y="368545"/>
                    <a:pt x="1109579" y="367877"/>
                  </a:cubicBezTo>
                  <a:lnTo>
                    <a:pt x="1109579" y="355693"/>
                  </a:lnTo>
                  <a:cubicBezTo>
                    <a:pt x="1109579" y="355591"/>
                    <a:pt x="1109661" y="355509"/>
                    <a:pt x="1109762" y="355509"/>
                  </a:cubicBezTo>
                  <a:lnTo>
                    <a:pt x="1109762" y="355509"/>
                  </a:lnTo>
                  <a:cubicBezTo>
                    <a:pt x="1109863" y="355509"/>
                    <a:pt x="1109946" y="355427"/>
                    <a:pt x="1109946" y="355326"/>
                  </a:cubicBezTo>
                  <a:lnTo>
                    <a:pt x="1109946" y="353857"/>
                  </a:lnTo>
                  <a:cubicBezTo>
                    <a:pt x="1109946" y="352946"/>
                    <a:pt x="1109206" y="352207"/>
                    <a:pt x="1108294" y="352207"/>
                  </a:cubicBezTo>
                  <a:lnTo>
                    <a:pt x="1107499" y="352207"/>
                  </a:lnTo>
                  <a:cubicBezTo>
                    <a:pt x="1106355" y="352207"/>
                    <a:pt x="1105365" y="351413"/>
                    <a:pt x="1105113" y="350297"/>
                  </a:cubicBezTo>
                  <a:lnTo>
                    <a:pt x="1105039" y="349968"/>
                  </a:lnTo>
                  <a:cubicBezTo>
                    <a:pt x="1104368" y="346982"/>
                    <a:pt x="1100113" y="346982"/>
                    <a:pt x="1099441" y="349968"/>
                  </a:cubicBezTo>
                  <a:lnTo>
                    <a:pt x="1099223" y="350933"/>
                  </a:lnTo>
                  <a:cubicBezTo>
                    <a:pt x="1099057" y="351677"/>
                    <a:pt x="1098396" y="352207"/>
                    <a:pt x="1097633" y="352207"/>
                  </a:cubicBezTo>
                  <a:lnTo>
                    <a:pt x="1097633" y="352207"/>
                  </a:lnTo>
                  <a:cubicBezTo>
                    <a:pt x="1096732" y="352207"/>
                    <a:pt x="1096001" y="352936"/>
                    <a:pt x="1096001" y="353838"/>
                  </a:cubicBezTo>
                  <a:lnTo>
                    <a:pt x="1096001" y="355875"/>
                  </a:lnTo>
                  <a:cubicBezTo>
                    <a:pt x="1096001" y="356079"/>
                    <a:pt x="1096167" y="356243"/>
                    <a:pt x="1096369" y="356243"/>
                  </a:cubicBezTo>
                  <a:lnTo>
                    <a:pt x="1096369" y="356243"/>
                  </a:lnTo>
                  <a:cubicBezTo>
                    <a:pt x="1096572" y="356243"/>
                    <a:pt x="1096736" y="356407"/>
                    <a:pt x="1096736" y="356610"/>
                  </a:cubicBezTo>
                  <a:lnTo>
                    <a:pt x="1096736" y="369496"/>
                  </a:lnTo>
                  <a:cubicBezTo>
                    <a:pt x="1096736" y="369878"/>
                    <a:pt x="1096426" y="370187"/>
                    <a:pt x="1096045" y="370187"/>
                  </a:cubicBezTo>
                  <a:lnTo>
                    <a:pt x="1096045" y="370187"/>
                  </a:lnTo>
                  <a:cubicBezTo>
                    <a:pt x="1095631" y="370187"/>
                    <a:pt x="1095310" y="369826"/>
                    <a:pt x="1095358" y="369414"/>
                  </a:cubicBezTo>
                  <a:lnTo>
                    <a:pt x="1095686" y="366634"/>
                  </a:lnTo>
                  <a:cubicBezTo>
                    <a:pt x="1095814" y="365549"/>
                    <a:pt x="1094527" y="364680"/>
                    <a:pt x="1093434" y="364680"/>
                  </a:cubicBezTo>
                  <a:lnTo>
                    <a:pt x="1093434" y="364680"/>
                  </a:lnTo>
                  <a:lnTo>
                    <a:pt x="1093434" y="364680"/>
                  </a:lnTo>
                  <a:cubicBezTo>
                    <a:pt x="1092341" y="364680"/>
                    <a:pt x="1091053" y="365549"/>
                    <a:pt x="1091181" y="366634"/>
                  </a:cubicBezTo>
                  <a:lnTo>
                    <a:pt x="1091470" y="369093"/>
                  </a:lnTo>
                  <a:cubicBezTo>
                    <a:pt x="1091538" y="369675"/>
                    <a:pt x="1091084" y="370187"/>
                    <a:pt x="1090498" y="370187"/>
                  </a:cubicBezTo>
                  <a:lnTo>
                    <a:pt x="1090498" y="370187"/>
                  </a:lnTo>
                  <a:cubicBezTo>
                    <a:pt x="1089911" y="370187"/>
                    <a:pt x="1089457" y="369675"/>
                    <a:pt x="1089526" y="369093"/>
                  </a:cubicBezTo>
                  <a:lnTo>
                    <a:pt x="1089814" y="366634"/>
                  </a:lnTo>
                  <a:cubicBezTo>
                    <a:pt x="1089943" y="365549"/>
                    <a:pt x="1088654" y="364680"/>
                    <a:pt x="1087562" y="364680"/>
                  </a:cubicBezTo>
                  <a:lnTo>
                    <a:pt x="1087562" y="364680"/>
                  </a:lnTo>
                  <a:lnTo>
                    <a:pt x="1087562" y="364680"/>
                  </a:lnTo>
                  <a:cubicBezTo>
                    <a:pt x="1086469" y="364680"/>
                    <a:pt x="1085182" y="365549"/>
                    <a:pt x="1085309" y="366634"/>
                  </a:cubicBezTo>
                  <a:lnTo>
                    <a:pt x="1085578" y="368911"/>
                  </a:lnTo>
                  <a:cubicBezTo>
                    <a:pt x="1085657" y="369590"/>
                    <a:pt x="1085127" y="370187"/>
                    <a:pt x="1084443" y="370187"/>
                  </a:cubicBezTo>
                  <a:lnTo>
                    <a:pt x="1084443" y="370187"/>
                  </a:lnTo>
                  <a:cubicBezTo>
                    <a:pt x="1083760" y="370187"/>
                    <a:pt x="1083230" y="369590"/>
                    <a:pt x="1083308" y="368911"/>
                  </a:cubicBezTo>
                  <a:lnTo>
                    <a:pt x="1083577" y="366634"/>
                  </a:lnTo>
                  <a:cubicBezTo>
                    <a:pt x="1083704" y="365549"/>
                    <a:pt x="1082417" y="364680"/>
                    <a:pt x="1081325" y="364680"/>
                  </a:cubicBezTo>
                  <a:lnTo>
                    <a:pt x="1081325" y="364680"/>
                  </a:lnTo>
                  <a:lnTo>
                    <a:pt x="1081325" y="364680"/>
                  </a:lnTo>
                  <a:cubicBezTo>
                    <a:pt x="1080232" y="364680"/>
                    <a:pt x="1078943" y="365549"/>
                    <a:pt x="1079072" y="366634"/>
                  </a:cubicBezTo>
                  <a:lnTo>
                    <a:pt x="1079340" y="368911"/>
                  </a:lnTo>
                  <a:cubicBezTo>
                    <a:pt x="1079420" y="369590"/>
                    <a:pt x="1078888" y="370187"/>
                    <a:pt x="1078205" y="370187"/>
                  </a:cubicBezTo>
                  <a:lnTo>
                    <a:pt x="1078205" y="370187"/>
                  </a:lnTo>
                  <a:cubicBezTo>
                    <a:pt x="1077521" y="370187"/>
                    <a:pt x="1076991" y="369590"/>
                    <a:pt x="1077071" y="368911"/>
                  </a:cubicBezTo>
                  <a:lnTo>
                    <a:pt x="1077339" y="366634"/>
                  </a:lnTo>
                  <a:cubicBezTo>
                    <a:pt x="1077466" y="365549"/>
                    <a:pt x="1076179" y="364680"/>
                    <a:pt x="1075086" y="364680"/>
                  </a:cubicBezTo>
                  <a:lnTo>
                    <a:pt x="1075086" y="364680"/>
                  </a:lnTo>
                  <a:lnTo>
                    <a:pt x="1075086" y="364680"/>
                  </a:lnTo>
                  <a:cubicBezTo>
                    <a:pt x="1073994" y="364680"/>
                    <a:pt x="1072705" y="365549"/>
                    <a:pt x="1072834" y="366634"/>
                  </a:cubicBezTo>
                  <a:lnTo>
                    <a:pt x="1073122" y="369093"/>
                  </a:lnTo>
                  <a:cubicBezTo>
                    <a:pt x="1073191" y="369675"/>
                    <a:pt x="1072737" y="370187"/>
                    <a:pt x="1072150" y="370187"/>
                  </a:cubicBezTo>
                  <a:lnTo>
                    <a:pt x="1072150" y="370187"/>
                  </a:lnTo>
                  <a:cubicBezTo>
                    <a:pt x="1071565" y="370187"/>
                    <a:pt x="1071110" y="369675"/>
                    <a:pt x="1071178" y="369093"/>
                  </a:cubicBezTo>
                  <a:lnTo>
                    <a:pt x="1071468" y="366634"/>
                  </a:lnTo>
                  <a:cubicBezTo>
                    <a:pt x="1071595" y="365549"/>
                    <a:pt x="1070308" y="364680"/>
                    <a:pt x="1069215" y="364680"/>
                  </a:cubicBezTo>
                  <a:lnTo>
                    <a:pt x="1069215" y="364680"/>
                  </a:lnTo>
                  <a:lnTo>
                    <a:pt x="1069215" y="364680"/>
                  </a:lnTo>
                  <a:cubicBezTo>
                    <a:pt x="1068123" y="364680"/>
                    <a:pt x="1066834" y="365549"/>
                    <a:pt x="1066963" y="366634"/>
                  </a:cubicBezTo>
                  <a:lnTo>
                    <a:pt x="1067251" y="369093"/>
                  </a:lnTo>
                  <a:cubicBezTo>
                    <a:pt x="1067320" y="369675"/>
                    <a:pt x="1066866" y="370187"/>
                    <a:pt x="1066279" y="370187"/>
                  </a:cubicBezTo>
                  <a:lnTo>
                    <a:pt x="1066279" y="370187"/>
                  </a:lnTo>
                  <a:cubicBezTo>
                    <a:pt x="1065693" y="370187"/>
                    <a:pt x="1065239" y="369675"/>
                    <a:pt x="1065307" y="369093"/>
                  </a:cubicBezTo>
                  <a:lnTo>
                    <a:pt x="1065596" y="366634"/>
                  </a:lnTo>
                  <a:cubicBezTo>
                    <a:pt x="1065724" y="365549"/>
                    <a:pt x="1064436" y="364680"/>
                    <a:pt x="1063343" y="364680"/>
                  </a:cubicBezTo>
                  <a:lnTo>
                    <a:pt x="1063343" y="364680"/>
                  </a:lnTo>
                  <a:lnTo>
                    <a:pt x="1063343" y="364680"/>
                  </a:lnTo>
                  <a:cubicBezTo>
                    <a:pt x="1062252" y="364680"/>
                    <a:pt x="1060963" y="365549"/>
                    <a:pt x="1061092" y="366634"/>
                  </a:cubicBezTo>
                  <a:lnTo>
                    <a:pt x="1061381" y="369093"/>
                  </a:lnTo>
                  <a:cubicBezTo>
                    <a:pt x="1061449" y="369675"/>
                    <a:pt x="1060995" y="370187"/>
                    <a:pt x="1060408" y="370187"/>
                  </a:cubicBezTo>
                  <a:lnTo>
                    <a:pt x="1060408" y="370187"/>
                  </a:lnTo>
                  <a:cubicBezTo>
                    <a:pt x="1059822" y="370187"/>
                    <a:pt x="1059368" y="369675"/>
                    <a:pt x="1059436" y="369093"/>
                  </a:cubicBezTo>
                  <a:lnTo>
                    <a:pt x="1059948" y="364747"/>
                  </a:lnTo>
                  <a:cubicBezTo>
                    <a:pt x="1059998" y="364321"/>
                    <a:pt x="1059665" y="364013"/>
                    <a:pt x="1059259" y="364148"/>
                  </a:cubicBezTo>
                  <a:lnTo>
                    <a:pt x="1059259" y="364148"/>
                  </a:lnTo>
                  <a:cubicBezTo>
                    <a:pt x="1058885" y="364273"/>
                    <a:pt x="1058573" y="363996"/>
                    <a:pt x="1058573" y="363601"/>
                  </a:cubicBezTo>
                  <a:lnTo>
                    <a:pt x="1058573" y="292394"/>
                  </a:lnTo>
                  <a:lnTo>
                    <a:pt x="1057840" y="282121"/>
                  </a:lnTo>
                  <a:lnTo>
                    <a:pt x="1057840" y="281386"/>
                  </a:lnTo>
                  <a:cubicBezTo>
                    <a:pt x="1057840" y="280981"/>
                    <a:pt x="1058169" y="280653"/>
                    <a:pt x="1058573" y="280653"/>
                  </a:cubicBezTo>
                  <a:lnTo>
                    <a:pt x="1058573" y="280653"/>
                  </a:lnTo>
                  <a:cubicBezTo>
                    <a:pt x="1058978" y="280653"/>
                    <a:pt x="1059308" y="280323"/>
                    <a:pt x="1059308" y="279918"/>
                  </a:cubicBezTo>
                  <a:lnTo>
                    <a:pt x="1059308" y="278267"/>
                  </a:lnTo>
                  <a:cubicBezTo>
                    <a:pt x="1059308" y="277963"/>
                    <a:pt x="1059554" y="277716"/>
                    <a:pt x="1059857" y="277716"/>
                  </a:cubicBezTo>
                  <a:lnTo>
                    <a:pt x="1059857" y="277716"/>
                  </a:lnTo>
                  <a:cubicBezTo>
                    <a:pt x="1060162" y="277716"/>
                    <a:pt x="1060408" y="277470"/>
                    <a:pt x="1060408" y="277167"/>
                  </a:cubicBezTo>
                  <a:lnTo>
                    <a:pt x="1060408" y="270644"/>
                  </a:lnTo>
                  <a:cubicBezTo>
                    <a:pt x="1060408" y="270295"/>
                    <a:pt x="1060125" y="270011"/>
                    <a:pt x="1059775" y="270011"/>
                  </a:cubicBezTo>
                  <a:lnTo>
                    <a:pt x="1059775" y="270011"/>
                  </a:lnTo>
                  <a:cubicBezTo>
                    <a:pt x="1059497" y="270011"/>
                    <a:pt x="1059251" y="269829"/>
                    <a:pt x="1059170" y="269564"/>
                  </a:cubicBezTo>
                  <a:lnTo>
                    <a:pt x="1057890" y="265401"/>
                  </a:lnTo>
                  <a:cubicBezTo>
                    <a:pt x="1057857" y="265294"/>
                    <a:pt x="1057833" y="265185"/>
                    <a:pt x="1057820" y="265075"/>
                  </a:cubicBezTo>
                  <a:lnTo>
                    <a:pt x="1057820" y="265075"/>
                  </a:lnTo>
                  <a:cubicBezTo>
                    <a:pt x="1057569" y="262919"/>
                    <a:pt x="1054440" y="262919"/>
                    <a:pt x="1054190" y="265075"/>
                  </a:cubicBezTo>
                  <a:lnTo>
                    <a:pt x="1054190" y="265075"/>
                  </a:lnTo>
                  <a:cubicBezTo>
                    <a:pt x="1054177" y="265185"/>
                    <a:pt x="1054154" y="265294"/>
                    <a:pt x="1054122" y="265401"/>
                  </a:cubicBezTo>
                  <a:lnTo>
                    <a:pt x="1052840" y="269564"/>
                  </a:lnTo>
                  <a:cubicBezTo>
                    <a:pt x="1052759" y="269829"/>
                    <a:pt x="1052513" y="270011"/>
                    <a:pt x="1052235" y="270011"/>
                  </a:cubicBezTo>
                  <a:lnTo>
                    <a:pt x="1052180" y="270011"/>
                  </a:lnTo>
                  <a:cubicBezTo>
                    <a:pt x="1051861" y="270011"/>
                    <a:pt x="1051601" y="270270"/>
                    <a:pt x="1051601" y="270589"/>
                  </a:cubicBezTo>
                  <a:lnTo>
                    <a:pt x="1051601" y="270589"/>
                  </a:lnTo>
                  <a:cubicBezTo>
                    <a:pt x="1051601" y="271007"/>
                    <a:pt x="1051171" y="271287"/>
                    <a:pt x="1050789" y="271117"/>
                  </a:cubicBezTo>
                  <a:lnTo>
                    <a:pt x="1048699" y="270189"/>
                  </a:lnTo>
                  <a:cubicBezTo>
                    <a:pt x="1048436" y="270072"/>
                    <a:pt x="1048150" y="270011"/>
                    <a:pt x="1047861" y="270011"/>
                  </a:cubicBezTo>
                  <a:lnTo>
                    <a:pt x="1047399" y="270011"/>
                  </a:lnTo>
                  <a:cubicBezTo>
                    <a:pt x="1045059" y="270011"/>
                    <a:pt x="1043162" y="268113"/>
                    <a:pt x="1043162" y="265773"/>
                  </a:cubicBezTo>
                  <a:lnTo>
                    <a:pt x="1043162" y="258268"/>
                  </a:lnTo>
                  <a:cubicBezTo>
                    <a:pt x="1043162" y="257661"/>
                    <a:pt x="1042670" y="257168"/>
                    <a:pt x="1042061" y="257168"/>
                  </a:cubicBezTo>
                  <a:lnTo>
                    <a:pt x="1042061" y="257168"/>
                  </a:lnTo>
                  <a:cubicBezTo>
                    <a:pt x="1041454" y="257168"/>
                    <a:pt x="1040960" y="256676"/>
                    <a:pt x="1040960" y="256067"/>
                  </a:cubicBezTo>
                  <a:lnTo>
                    <a:pt x="1040960" y="236659"/>
                  </a:lnTo>
                  <a:cubicBezTo>
                    <a:pt x="1040960" y="236434"/>
                    <a:pt x="1040778" y="236253"/>
                    <a:pt x="1040553" y="236253"/>
                  </a:cubicBezTo>
                  <a:lnTo>
                    <a:pt x="1040553" y="236253"/>
                  </a:lnTo>
                  <a:cubicBezTo>
                    <a:pt x="1040362" y="236253"/>
                    <a:pt x="1040197" y="236119"/>
                    <a:pt x="1040156" y="235933"/>
                  </a:cubicBezTo>
                  <a:lnTo>
                    <a:pt x="1038865" y="230126"/>
                  </a:lnTo>
                  <a:cubicBezTo>
                    <a:pt x="1038802" y="229846"/>
                    <a:pt x="1038555" y="229647"/>
                    <a:pt x="1038268" y="229647"/>
                  </a:cubicBezTo>
                  <a:lnTo>
                    <a:pt x="1038268" y="229647"/>
                  </a:lnTo>
                  <a:cubicBezTo>
                    <a:pt x="1037931" y="229647"/>
                    <a:pt x="1037658" y="229374"/>
                    <a:pt x="1037658" y="229036"/>
                  </a:cubicBezTo>
                  <a:lnTo>
                    <a:pt x="1037658" y="219739"/>
                  </a:lnTo>
                  <a:cubicBezTo>
                    <a:pt x="1037658" y="219537"/>
                    <a:pt x="1037822" y="219373"/>
                    <a:pt x="1038024" y="219373"/>
                  </a:cubicBezTo>
                  <a:lnTo>
                    <a:pt x="1038024" y="219373"/>
                  </a:lnTo>
                  <a:cubicBezTo>
                    <a:pt x="1038227" y="219373"/>
                    <a:pt x="1038391" y="219208"/>
                    <a:pt x="1038391" y="219006"/>
                  </a:cubicBezTo>
                  <a:lnTo>
                    <a:pt x="1038391" y="215153"/>
                  </a:lnTo>
                  <a:cubicBezTo>
                    <a:pt x="1038391" y="214848"/>
                    <a:pt x="1038638" y="214602"/>
                    <a:pt x="1038942" y="214602"/>
                  </a:cubicBezTo>
                  <a:lnTo>
                    <a:pt x="1038942" y="214602"/>
                  </a:lnTo>
                  <a:cubicBezTo>
                    <a:pt x="1039245" y="214602"/>
                    <a:pt x="1039492" y="214356"/>
                    <a:pt x="1039492" y="214052"/>
                  </a:cubicBezTo>
                  <a:lnTo>
                    <a:pt x="1039492" y="208547"/>
                  </a:lnTo>
                  <a:cubicBezTo>
                    <a:pt x="1039492" y="208244"/>
                    <a:pt x="1039245" y="207997"/>
                    <a:pt x="1038942" y="207997"/>
                  </a:cubicBezTo>
                  <a:lnTo>
                    <a:pt x="1038942" y="207997"/>
                  </a:lnTo>
                  <a:cubicBezTo>
                    <a:pt x="1038638" y="207997"/>
                    <a:pt x="1038391" y="207751"/>
                    <a:pt x="1038391" y="207446"/>
                  </a:cubicBezTo>
                  <a:lnTo>
                    <a:pt x="1038391" y="193271"/>
                  </a:lnTo>
                  <a:cubicBezTo>
                    <a:pt x="1038391" y="193095"/>
                    <a:pt x="1038534" y="192952"/>
                    <a:pt x="1038710" y="192952"/>
                  </a:cubicBezTo>
                  <a:lnTo>
                    <a:pt x="1038710" y="192952"/>
                  </a:lnTo>
                  <a:cubicBezTo>
                    <a:pt x="1038920" y="192952"/>
                    <a:pt x="1039072" y="192754"/>
                    <a:pt x="1039019" y="192552"/>
                  </a:cubicBezTo>
                  <a:lnTo>
                    <a:pt x="1037658" y="187449"/>
                  </a:lnTo>
                  <a:lnTo>
                    <a:pt x="1036076" y="182930"/>
                  </a:lnTo>
                  <a:cubicBezTo>
                    <a:pt x="1035485" y="181240"/>
                    <a:pt x="1033890" y="180110"/>
                    <a:pt x="1032101" y="180110"/>
                  </a:cubicBezTo>
                  <a:lnTo>
                    <a:pt x="1032101" y="180110"/>
                  </a:lnTo>
                  <a:cubicBezTo>
                    <a:pt x="1030020" y="180110"/>
                    <a:pt x="1028251" y="178592"/>
                    <a:pt x="1027935" y="176536"/>
                  </a:cubicBezTo>
                  <a:lnTo>
                    <a:pt x="1018966" y="118062"/>
                  </a:lnTo>
                  <a:cubicBezTo>
                    <a:pt x="1018830" y="117185"/>
                    <a:pt x="1019856" y="116611"/>
                    <a:pt x="1020535" y="117184"/>
                  </a:cubicBezTo>
                  <a:lnTo>
                    <a:pt x="1020535" y="117184"/>
                  </a:lnTo>
                  <a:cubicBezTo>
                    <a:pt x="1021289" y="117823"/>
                    <a:pt x="1022400" y="117040"/>
                    <a:pt x="1022054" y="116114"/>
                  </a:cubicBezTo>
                  <a:lnTo>
                    <a:pt x="1021512" y="114671"/>
                  </a:lnTo>
                  <a:cubicBezTo>
                    <a:pt x="1021296" y="114094"/>
                    <a:pt x="1021494" y="113444"/>
                    <a:pt x="1021996" y="113085"/>
                  </a:cubicBezTo>
                  <a:lnTo>
                    <a:pt x="1022081" y="113024"/>
                  </a:lnTo>
                  <a:cubicBezTo>
                    <a:pt x="1023302" y="112152"/>
                    <a:pt x="1022625" y="110227"/>
                    <a:pt x="1021128" y="110310"/>
                  </a:cubicBezTo>
                  <a:lnTo>
                    <a:pt x="1020731" y="110332"/>
                  </a:lnTo>
                  <a:cubicBezTo>
                    <a:pt x="1020121" y="110366"/>
                    <a:pt x="1019576" y="109957"/>
                    <a:pt x="1019435" y="109363"/>
                  </a:cubicBezTo>
                  <a:lnTo>
                    <a:pt x="1019435" y="109363"/>
                  </a:lnTo>
                  <a:cubicBezTo>
                    <a:pt x="1019131" y="108068"/>
                    <a:pt x="1017289" y="108068"/>
                    <a:pt x="1016983" y="109363"/>
                  </a:cubicBezTo>
                  <a:lnTo>
                    <a:pt x="1016983" y="109363"/>
                  </a:lnTo>
                  <a:cubicBezTo>
                    <a:pt x="1016844" y="109957"/>
                    <a:pt x="1016297" y="110366"/>
                    <a:pt x="1015688" y="110332"/>
                  </a:cubicBezTo>
                  <a:lnTo>
                    <a:pt x="1015292" y="110310"/>
                  </a:lnTo>
                  <a:cubicBezTo>
                    <a:pt x="1013794" y="110227"/>
                    <a:pt x="1013118" y="112152"/>
                    <a:pt x="1014338" y="113024"/>
                  </a:cubicBezTo>
                  <a:lnTo>
                    <a:pt x="1014424" y="113085"/>
                  </a:lnTo>
                  <a:cubicBezTo>
                    <a:pt x="1014925" y="113444"/>
                    <a:pt x="1015124" y="114094"/>
                    <a:pt x="1014908" y="114671"/>
                  </a:cubicBezTo>
                  <a:lnTo>
                    <a:pt x="1014366" y="116114"/>
                  </a:lnTo>
                  <a:cubicBezTo>
                    <a:pt x="1014018" y="117040"/>
                    <a:pt x="1015129" y="117823"/>
                    <a:pt x="1015885" y="117184"/>
                  </a:cubicBezTo>
                  <a:lnTo>
                    <a:pt x="1015885" y="117184"/>
                  </a:lnTo>
                  <a:cubicBezTo>
                    <a:pt x="1016562" y="116611"/>
                    <a:pt x="1017588" y="117185"/>
                    <a:pt x="1017454" y="118062"/>
                  </a:cubicBezTo>
                  <a:lnTo>
                    <a:pt x="1008453" y="176734"/>
                  </a:lnTo>
                  <a:cubicBezTo>
                    <a:pt x="1008155" y="178676"/>
                    <a:pt x="1006485" y="180110"/>
                    <a:pt x="1004520" y="180110"/>
                  </a:cubicBezTo>
                  <a:lnTo>
                    <a:pt x="1004520" y="180110"/>
                  </a:lnTo>
                  <a:cubicBezTo>
                    <a:pt x="1002830" y="180110"/>
                    <a:pt x="1001323" y="181179"/>
                    <a:pt x="1000765" y="182774"/>
                  </a:cubicBezTo>
                  <a:lnTo>
                    <a:pt x="999129" y="187449"/>
                  </a:lnTo>
                  <a:lnTo>
                    <a:pt x="997767" y="192552"/>
                  </a:lnTo>
                  <a:cubicBezTo>
                    <a:pt x="997713" y="192754"/>
                    <a:pt x="997867" y="192952"/>
                    <a:pt x="998076" y="192952"/>
                  </a:cubicBezTo>
                  <a:lnTo>
                    <a:pt x="998076" y="192952"/>
                  </a:lnTo>
                  <a:cubicBezTo>
                    <a:pt x="998251" y="192952"/>
                    <a:pt x="998394" y="193095"/>
                    <a:pt x="998394" y="193271"/>
                  </a:cubicBezTo>
                  <a:lnTo>
                    <a:pt x="998394" y="207446"/>
                  </a:lnTo>
                  <a:cubicBezTo>
                    <a:pt x="998394" y="207751"/>
                    <a:pt x="998148" y="207997"/>
                    <a:pt x="997845" y="207997"/>
                  </a:cubicBezTo>
                  <a:lnTo>
                    <a:pt x="997845" y="207997"/>
                  </a:lnTo>
                  <a:cubicBezTo>
                    <a:pt x="997540" y="207997"/>
                    <a:pt x="997294" y="208244"/>
                    <a:pt x="997294" y="208547"/>
                  </a:cubicBezTo>
                  <a:lnTo>
                    <a:pt x="997294" y="214052"/>
                  </a:lnTo>
                  <a:cubicBezTo>
                    <a:pt x="997294" y="214356"/>
                    <a:pt x="997540" y="214602"/>
                    <a:pt x="997845" y="214602"/>
                  </a:cubicBezTo>
                  <a:lnTo>
                    <a:pt x="997845" y="214602"/>
                  </a:lnTo>
                  <a:cubicBezTo>
                    <a:pt x="998148" y="214602"/>
                    <a:pt x="998394" y="214848"/>
                    <a:pt x="998394" y="215153"/>
                  </a:cubicBezTo>
                  <a:lnTo>
                    <a:pt x="998394" y="219006"/>
                  </a:lnTo>
                  <a:cubicBezTo>
                    <a:pt x="998394" y="219208"/>
                    <a:pt x="998558" y="219373"/>
                    <a:pt x="998762" y="219373"/>
                  </a:cubicBezTo>
                  <a:lnTo>
                    <a:pt x="998762" y="219373"/>
                  </a:lnTo>
                  <a:cubicBezTo>
                    <a:pt x="998964" y="219373"/>
                    <a:pt x="999129" y="219537"/>
                    <a:pt x="999129" y="219739"/>
                  </a:cubicBezTo>
                  <a:lnTo>
                    <a:pt x="999129" y="230136"/>
                  </a:lnTo>
                  <a:cubicBezTo>
                    <a:pt x="999129" y="230475"/>
                    <a:pt x="998855" y="230748"/>
                    <a:pt x="998518" y="230748"/>
                  </a:cubicBezTo>
                  <a:lnTo>
                    <a:pt x="998518" y="230748"/>
                  </a:lnTo>
                  <a:cubicBezTo>
                    <a:pt x="998232" y="230748"/>
                    <a:pt x="997984" y="230947"/>
                    <a:pt x="997922" y="231227"/>
                  </a:cubicBezTo>
                  <a:lnTo>
                    <a:pt x="996667" y="236874"/>
                  </a:lnTo>
                  <a:cubicBezTo>
                    <a:pt x="996604" y="237154"/>
                    <a:pt x="996356" y="237353"/>
                    <a:pt x="996070" y="237353"/>
                  </a:cubicBezTo>
                  <a:lnTo>
                    <a:pt x="996070" y="237353"/>
                  </a:lnTo>
                  <a:cubicBezTo>
                    <a:pt x="995732" y="237353"/>
                    <a:pt x="995460" y="237626"/>
                    <a:pt x="995460" y="237963"/>
                  </a:cubicBezTo>
                  <a:lnTo>
                    <a:pt x="995460" y="257535"/>
                  </a:lnTo>
                  <a:cubicBezTo>
                    <a:pt x="995460" y="257940"/>
                    <a:pt x="995130" y="258268"/>
                    <a:pt x="994725" y="258268"/>
                  </a:cubicBezTo>
                  <a:lnTo>
                    <a:pt x="994725" y="258268"/>
                  </a:lnTo>
                  <a:cubicBezTo>
                    <a:pt x="994320" y="258268"/>
                    <a:pt x="993992" y="258598"/>
                    <a:pt x="993992" y="259003"/>
                  </a:cubicBezTo>
                  <a:lnTo>
                    <a:pt x="993992" y="269295"/>
                  </a:lnTo>
                  <a:cubicBezTo>
                    <a:pt x="993992" y="270299"/>
                    <a:pt x="993178" y="271112"/>
                    <a:pt x="992176" y="271112"/>
                  </a:cubicBezTo>
                  <a:lnTo>
                    <a:pt x="992176" y="271112"/>
                  </a:lnTo>
                  <a:cubicBezTo>
                    <a:pt x="991921" y="271112"/>
                    <a:pt x="991669" y="271165"/>
                    <a:pt x="991437" y="271268"/>
                  </a:cubicBezTo>
                  <a:lnTo>
                    <a:pt x="989300" y="272218"/>
                  </a:lnTo>
                  <a:cubicBezTo>
                    <a:pt x="988918" y="272389"/>
                    <a:pt x="988488" y="272108"/>
                    <a:pt x="988488" y="271689"/>
                  </a:cubicBezTo>
                  <a:lnTo>
                    <a:pt x="988488" y="271689"/>
                  </a:lnTo>
                  <a:cubicBezTo>
                    <a:pt x="988488" y="271371"/>
                    <a:pt x="988228" y="271112"/>
                    <a:pt x="987909" y="271112"/>
                  </a:cubicBezTo>
                  <a:lnTo>
                    <a:pt x="987854" y="271112"/>
                  </a:lnTo>
                  <a:cubicBezTo>
                    <a:pt x="987576" y="271112"/>
                    <a:pt x="987331" y="270930"/>
                    <a:pt x="987249" y="270665"/>
                  </a:cubicBezTo>
                  <a:lnTo>
                    <a:pt x="985968" y="266502"/>
                  </a:lnTo>
                  <a:cubicBezTo>
                    <a:pt x="985935" y="266394"/>
                    <a:pt x="985913" y="266286"/>
                    <a:pt x="985899" y="266175"/>
                  </a:cubicBezTo>
                  <a:lnTo>
                    <a:pt x="985899" y="266175"/>
                  </a:lnTo>
                  <a:cubicBezTo>
                    <a:pt x="985649" y="264020"/>
                    <a:pt x="982519" y="264020"/>
                    <a:pt x="982268" y="266175"/>
                  </a:cubicBezTo>
                  <a:lnTo>
                    <a:pt x="982268" y="266175"/>
                  </a:lnTo>
                  <a:cubicBezTo>
                    <a:pt x="982256" y="266286"/>
                    <a:pt x="982233" y="266394"/>
                    <a:pt x="982200" y="266502"/>
                  </a:cubicBezTo>
                  <a:lnTo>
                    <a:pt x="980919" y="270665"/>
                  </a:lnTo>
                  <a:cubicBezTo>
                    <a:pt x="980837" y="270930"/>
                    <a:pt x="980591" y="271112"/>
                    <a:pt x="980313" y="271112"/>
                  </a:cubicBezTo>
                  <a:lnTo>
                    <a:pt x="980313" y="271112"/>
                  </a:lnTo>
                  <a:cubicBezTo>
                    <a:pt x="979964" y="271112"/>
                    <a:pt x="979681" y="271396"/>
                    <a:pt x="979681" y="271745"/>
                  </a:cubicBezTo>
                  <a:lnTo>
                    <a:pt x="979681" y="278267"/>
                  </a:lnTo>
                  <a:cubicBezTo>
                    <a:pt x="979681" y="278571"/>
                    <a:pt x="979928" y="278817"/>
                    <a:pt x="980231" y="278817"/>
                  </a:cubicBezTo>
                  <a:lnTo>
                    <a:pt x="980231" y="278817"/>
                  </a:lnTo>
                  <a:cubicBezTo>
                    <a:pt x="980535" y="278817"/>
                    <a:pt x="980782" y="279064"/>
                    <a:pt x="980782" y="279368"/>
                  </a:cubicBezTo>
                  <a:lnTo>
                    <a:pt x="980782" y="281019"/>
                  </a:lnTo>
                  <a:cubicBezTo>
                    <a:pt x="980782" y="281424"/>
                    <a:pt x="981110" y="281753"/>
                    <a:pt x="981515" y="281753"/>
                  </a:cubicBezTo>
                  <a:lnTo>
                    <a:pt x="981515" y="281753"/>
                  </a:lnTo>
                  <a:cubicBezTo>
                    <a:pt x="981920" y="281753"/>
                    <a:pt x="982250" y="282081"/>
                    <a:pt x="982250" y="282487"/>
                  </a:cubicBezTo>
                  <a:lnTo>
                    <a:pt x="982250" y="283221"/>
                  </a:lnTo>
                  <a:lnTo>
                    <a:pt x="981515" y="293495"/>
                  </a:lnTo>
                  <a:lnTo>
                    <a:pt x="981515" y="370229"/>
                  </a:lnTo>
                  <a:cubicBezTo>
                    <a:pt x="981515" y="370611"/>
                    <a:pt x="981207" y="370921"/>
                    <a:pt x="980825" y="370921"/>
                  </a:cubicBezTo>
                  <a:lnTo>
                    <a:pt x="980825" y="370921"/>
                  </a:lnTo>
                  <a:cubicBezTo>
                    <a:pt x="980410" y="370921"/>
                    <a:pt x="980090" y="370560"/>
                    <a:pt x="980139" y="370149"/>
                  </a:cubicBezTo>
                  <a:lnTo>
                    <a:pt x="980465" y="367369"/>
                  </a:lnTo>
                  <a:cubicBezTo>
                    <a:pt x="980593" y="366284"/>
                    <a:pt x="979306" y="365413"/>
                    <a:pt x="978213" y="365413"/>
                  </a:cubicBezTo>
                  <a:lnTo>
                    <a:pt x="978213" y="365413"/>
                  </a:lnTo>
                  <a:lnTo>
                    <a:pt x="978213" y="365413"/>
                  </a:lnTo>
                  <a:cubicBezTo>
                    <a:pt x="977120" y="365413"/>
                    <a:pt x="975833" y="366284"/>
                    <a:pt x="975960" y="367369"/>
                  </a:cubicBezTo>
                  <a:lnTo>
                    <a:pt x="976249" y="369828"/>
                  </a:lnTo>
                  <a:cubicBezTo>
                    <a:pt x="976318" y="370409"/>
                    <a:pt x="975863" y="370921"/>
                    <a:pt x="975277" y="370921"/>
                  </a:cubicBezTo>
                  <a:lnTo>
                    <a:pt x="975277" y="370921"/>
                  </a:lnTo>
                  <a:cubicBezTo>
                    <a:pt x="974692" y="370921"/>
                    <a:pt x="974236" y="370409"/>
                    <a:pt x="974305" y="369828"/>
                  </a:cubicBezTo>
                  <a:lnTo>
                    <a:pt x="974595" y="367369"/>
                  </a:lnTo>
                  <a:cubicBezTo>
                    <a:pt x="974722" y="366284"/>
                    <a:pt x="973435" y="365413"/>
                    <a:pt x="972342" y="365413"/>
                  </a:cubicBezTo>
                  <a:lnTo>
                    <a:pt x="972342" y="365413"/>
                  </a:lnTo>
                  <a:lnTo>
                    <a:pt x="972342" y="365413"/>
                  </a:lnTo>
                  <a:cubicBezTo>
                    <a:pt x="971249" y="365413"/>
                    <a:pt x="969962" y="366284"/>
                    <a:pt x="970089" y="367369"/>
                  </a:cubicBezTo>
                  <a:lnTo>
                    <a:pt x="970378" y="369828"/>
                  </a:lnTo>
                  <a:cubicBezTo>
                    <a:pt x="970447" y="370409"/>
                    <a:pt x="969992" y="370921"/>
                    <a:pt x="969406" y="370921"/>
                  </a:cubicBezTo>
                  <a:lnTo>
                    <a:pt x="969406" y="370921"/>
                  </a:lnTo>
                  <a:cubicBezTo>
                    <a:pt x="968821" y="370921"/>
                    <a:pt x="968365" y="370409"/>
                    <a:pt x="968434" y="369828"/>
                  </a:cubicBezTo>
                  <a:lnTo>
                    <a:pt x="968724" y="367369"/>
                  </a:lnTo>
                  <a:cubicBezTo>
                    <a:pt x="968851" y="366284"/>
                    <a:pt x="967564" y="365413"/>
                    <a:pt x="966471" y="365413"/>
                  </a:cubicBezTo>
                  <a:lnTo>
                    <a:pt x="966471" y="365413"/>
                  </a:lnTo>
                  <a:lnTo>
                    <a:pt x="966471" y="365413"/>
                  </a:lnTo>
                  <a:cubicBezTo>
                    <a:pt x="965378" y="365413"/>
                    <a:pt x="964090" y="366284"/>
                    <a:pt x="964218" y="367369"/>
                  </a:cubicBezTo>
                  <a:lnTo>
                    <a:pt x="964507" y="369828"/>
                  </a:lnTo>
                  <a:cubicBezTo>
                    <a:pt x="964575" y="370409"/>
                    <a:pt x="964121" y="370921"/>
                    <a:pt x="963535" y="370921"/>
                  </a:cubicBezTo>
                  <a:lnTo>
                    <a:pt x="963535" y="370921"/>
                  </a:lnTo>
                  <a:cubicBezTo>
                    <a:pt x="962950" y="370921"/>
                    <a:pt x="962494" y="370409"/>
                    <a:pt x="962563" y="369828"/>
                  </a:cubicBezTo>
                  <a:lnTo>
                    <a:pt x="962853" y="367369"/>
                  </a:lnTo>
                  <a:cubicBezTo>
                    <a:pt x="962980" y="366284"/>
                    <a:pt x="961693" y="365413"/>
                    <a:pt x="960600" y="365413"/>
                  </a:cubicBezTo>
                  <a:lnTo>
                    <a:pt x="960600" y="365413"/>
                  </a:lnTo>
                  <a:lnTo>
                    <a:pt x="960600" y="365413"/>
                  </a:lnTo>
                  <a:cubicBezTo>
                    <a:pt x="959507" y="365413"/>
                    <a:pt x="958219" y="366284"/>
                    <a:pt x="958347" y="367369"/>
                  </a:cubicBezTo>
                  <a:lnTo>
                    <a:pt x="958636" y="369828"/>
                  </a:lnTo>
                  <a:cubicBezTo>
                    <a:pt x="958704" y="370409"/>
                    <a:pt x="958250" y="370921"/>
                    <a:pt x="957664" y="370921"/>
                  </a:cubicBezTo>
                  <a:lnTo>
                    <a:pt x="957664" y="370921"/>
                  </a:lnTo>
                  <a:cubicBezTo>
                    <a:pt x="957077" y="370921"/>
                    <a:pt x="956624" y="370409"/>
                    <a:pt x="956692" y="369828"/>
                  </a:cubicBezTo>
                  <a:lnTo>
                    <a:pt x="956980" y="367369"/>
                  </a:lnTo>
                  <a:cubicBezTo>
                    <a:pt x="957109" y="366284"/>
                    <a:pt x="955821" y="365413"/>
                    <a:pt x="954728" y="365413"/>
                  </a:cubicBezTo>
                  <a:lnTo>
                    <a:pt x="954728" y="365413"/>
                  </a:lnTo>
                  <a:lnTo>
                    <a:pt x="954728" y="365413"/>
                  </a:lnTo>
                  <a:cubicBezTo>
                    <a:pt x="953635" y="365413"/>
                    <a:pt x="952348" y="366284"/>
                    <a:pt x="952475" y="367369"/>
                  </a:cubicBezTo>
                  <a:lnTo>
                    <a:pt x="952680" y="369098"/>
                  </a:lnTo>
                  <a:cubicBezTo>
                    <a:pt x="952794" y="370068"/>
                    <a:pt x="952036" y="370921"/>
                    <a:pt x="951058" y="370921"/>
                  </a:cubicBezTo>
                  <a:lnTo>
                    <a:pt x="951058" y="370921"/>
                  </a:lnTo>
                  <a:cubicBezTo>
                    <a:pt x="950082" y="370921"/>
                    <a:pt x="949324" y="370068"/>
                    <a:pt x="949438" y="369098"/>
                  </a:cubicBezTo>
                  <a:lnTo>
                    <a:pt x="949641" y="367369"/>
                  </a:lnTo>
                  <a:cubicBezTo>
                    <a:pt x="949770" y="366284"/>
                    <a:pt x="948482" y="365413"/>
                    <a:pt x="947390" y="365413"/>
                  </a:cubicBezTo>
                  <a:lnTo>
                    <a:pt x="947390" y="365413"/>
                  </a:lnTo>
                  <a:lnTo>
                    <a:pt x="947390" y="365413"/>
                  </a:lnTo>
                  <a:cubicBezTo>
                    <a:pt x="946297" y="365413"/>
                    <a:pt x="945009" y="366284"/>
                    <a:pt x="945138" y="367369"/>
                  </a:cubicBezTo>
                  <a:lnTo>
                    <a:pt x="945405" y="369645"/>
                  </a:lnTo>
                  <a:cubicBezTo>
                    <a:pt x="945485" y="370324"/>
                    <a:pt x="944954" y="370921"/>
                    <a:pt x="944270" y="370921"/>
                  </a:cubicBezTo>
                  <a:lnTo>
                    <a:pt x="944270" y="370921"/>
                  </a:lnTo>
                  <a:cubicBezTo>
                    <a:pt x="943587" y="370921"/>
                    <a:pt x="943057" y="370324"/>
                    <a:pt x="943137" y="369645"/>
                  </a:cubicBezTo>
                  <a:lnTo>
                    <a:pt x="943404" y="367369"/>
                  </a:lnTo>
                  <a:cubicBezTo>
                    <a:pt x="943532" y="366284"/>
                    <a:pt x="942245" y="365413"/>
                    <a:pt x="941152" y="365413"/>
                  </a:cubicBezTo>
                  <a:lnTo>
                    <a:pt x="941152" y="365413"/>
                  </a:lnTo>
                  <a:lnTo>
                    <a:pt x="941152" y="365413"/>
                  </a:lnTo>
                  <a:cubicBezTo>
                    <a:pt x="940059" y="365413"/>
                    <a:pt x="938771" y="366284"/>
                    <a:pt x="938899" y="367369"/>
                  </a:cubicBezTo>
                  <a:lnTo>
                    <a:pt x="939226" y="370149"/>
                  </a:lnTo>
                  <a:cubicBezTo>
                    <a:pt x="939275" y="370560"/>
                    <a:pt x="938953" y="370921"/>
                    <a:pt x="938540" y="370921"/>
                  </a:cubicBezTo>
                  <a:lnTo>
                    <a:pt x="938540" y="370921"/>
                  </a:lnTo>
                  <a:cubicBezTo>
                    <a:pt x="938158" y="370921"/>
                    <a:pt x="937848" y="370611"/>
                    <a:pt x="937848" y="370229"/>
                  </a:cubicBezTo>
                  <a:lnTo>
                    <a:pt x="937848" y="357160"/>
                  </a:lnTo>
                  <a:cubicBezTo>
                    <a:pt x="937848" y="357059"/>
                    <a:pt x="937931" y="356977"/>
                    <a:pt x="938032" y="356977"/>
                  </a:cubicBezTo>
                  <a:lnTo>
                    <a:pt x="938032" y="356977"/>
                  </a:lnTo>
                  <a:cubicBezTo>
                    <a:pt x="938133" y="356977"/>
                    <a:pt x="938216" y="356895"/>
                    <a:pt x="938216" y="356794"/>
                  </a:cubicBezTo>
                  <a:lnTo>
                    <a:pt x="938216" y="354958"/>
                  </a:lnTo>
                  <a:cubicBezTo>
                    <a:pt x="938216" y="353844"/>
                    <a:pt x="937312" y="352940"/>
                    <a:pt x="936198" y="352940"/>
                  </a:cubicBezTo>
                  <a:lnTo>
                    <a:pt x="935362" y="352940"/>
                  </a:lnTo>
                  <a:cubicBezTo>
                    <a:pt x="934027" y="352940"/>
                    <a:pt x="932870" y="352013"/>
                    <a:pt x="932577" y="350711"/>
                  </a:cubicBezTo>
                  <a:lnTo>
                    <a:pt x="932577" y="350711"/>
                  </a:lnTo>
                  <a:cubicBezTo>
                    <a:pt x="931905" y="347725"/>
                    <a:pt x="927649" y="347716"/>
                    <a:pt x="926978" y="350701"/>
                  </a:cubicBezTo>
                  <a:lnTo>
                    <a:pt x="926795" y="351508"/>
                  </a:lnTo>
                  <a:cubicBezTo>
                    <a:pt x="926608" y="352346"/>
                    <a:pt x="925864" y="352940"/>
                    <a:pt x="925006" y="352940"/>
                  </a:cubicBezTo>
                  <a:lnTo>
                    <a:pt x="925006" y="352940"/>
                  </a:lnTo>
                  <a:cubicBezTo>
                    <a:pt x="923993" y="352940"/>
                    <a:pt x="923172" y="353762"/>
                    <a:pt x="923172" y="354774"/>
                  </a:cubicBezTo>
                  <a:lnTo>
                    <a:pt x="923172" y="356610"/>
                  </a:lnTo>
                  <a:cubicBezTo>
                    <a:pt x="923172" y="356812"/>
                    <a:pt x="923336" y="356977"/>
                    <a:pt x="923538" y="356977"/>
                  </a:cubicBezTo>
                  <a:lnTo>
                    <a:pt x="923538" y="356977"/>
                  </a:lnTo>
                  <a:cubicBezTo>
                    <a:pt x="923741" y="356977"/>
                    <a:pt x="923905" y="357141"/>
                    <a:pt x="923905" y="357343"/>
                  </a:cubicBezTo>
                  <a:lnTo>
                    <a:pt x="923905" y="370229"/>
                  </a:lnTo>
                  <a:cubicBezTo>
                    <a:pt x="923905" y="370611"/>
                    <a:pt x="923596" y="370921"/>
                    <a:pt x="923214" y="370921"/>
                  </a:cubicBezTo>
                  <a:lnTo>
                    <a:pt x="923214" y="370921"/>
                  </a:lnTo>
                  <a:cubicBezTo>
                    <a:pt x="922801" y="370921"/>
                    <a:pt x="922480" y="370560"/>
                    <a:pt x="922528" y="370149"/>
                  </a:cubicBezTo>
                  <a:lnTo>
                    <a:pt x="922856" y="367369"/>
                  </a:lnTo>
                  <a:cubicBezTo>
                    <a:pt x="922983" y="366284"/>
                    <a:pt x="921696" y="365413"/>
                    <a:pt x="920603" y="365413"/>
                  </a:cubicBezTo>
                  <a:lnTo>
                    <a:pt x="920603" y="365413"/>
                  </a:lnTo>
                  <a:lnTo>
                    <a:pt x="920603" y="365413"/>
                  </a:lnTo>
                  <a:cubicBezTo>
                    <a:pt x="919510" y="365413"/>
                    <a:pt x="918222" y="366284"/>
                    <a:pt x="918350" y="367369"/>
                  </a:cubicBezTo>
                  <a:lnTo>
                    <a:pt x="918639" y="369828"/>
                  </a:lnTo>
                  <a:cubicBezTo>
                    <a:pt x="918707" y="370409"/>
                    <a:pt x="918253" y="370921"/>
                    <a:pt x="917667" y="370921"/>
                  </a:cubicBezTo>
                  <a:lnTo>
                    <a:pt x="917667" y="370921"/>
                  </a:lnTo>
                  <a:cubicBezTo>
                    <a:pt x="917082" y="370921"/>
                    <a:pt x="916626" y="370409"/>
                    <a:pt x="916695" y="369828"/>
                  </a:cubicBezTo>
                  <a:lnTo>
                    <a:pt x="916985" y="367369"/>
                  </a:lnTo>
                  <a:cubicBezTo>
                    <a:pt x="917112" y="366284"/>
                    <a:pt x="915825" y="365413"/>
                    <a:pt x="914732" y="365413"/>
                  </a:cubicBezTo>
                  <a:lnTo>
                    <a:pt x="914732" y="365413"/>
                  </a:lnTo>
                  <a:lnTo>
                    <a:pt x="914732" y="365413"/>
                  </a:lnTo>
                  <a:cubicBezTo>
                    <a:pt x="913639" y="365413"/>
                    <a:pt x="912351" y="366284"/>
                    <a:pt x="912479" y="367369"/>
                  </a:cubicBezTo>
                  <a:lnTo>
                    <a:pt x="912768" y="369828"/>
                  </a:lnTo>
                  <a:cubicBezTo>
                    <a:pt x="912836" y="370409"/>
                    <a:pt x="912382" y="370921"/>
                    <a:pt x="911796" y="370921"/>
                  </a:cubicBezTo>
                  <a:lnTo>
                    <a:pt x="911796" y="370921"/>
                  </a:lnTo>
                  <a:cubicBezTo>
                    <a:pt x="911209" y="370921"/>
                    <a:pt x="910756" y="370409"/>
                    <a:pt x="910824" y="369828"/>
                  </a:cubicBezTo>
                  <a:lnTo>
                    <a:pt x="911112" y="367369"/>
                  </a:lnTo>
                  <a:cubicBezTo>
                    <a:pt x="911241" y="366284"/>
                    <a:pt x="909953" y="365413"/>
                    <a:pt x="908860" y="365413"/>
                  </a:cubicBezTo>
                  <a:lnTo>
                    <a:pt x="908860" y="365413"/>
                  </a:lnTo>
                  <a:lnTo>
                    <a:pt x="908860" y="365413"/>
                  </a:lnTo>
                  <a:cubicBezTo>
                    <a:pt x="907767" y="365413"/>
                    <a:pt x="906480" y="366284"/>
                    <a:pt x="906607" y="367369"/>
                  </a:cubicBezTo>
                  <a:lnTo>
                    <a:pt x="906833" y="369281"/>
                  </a:lnTo>
                  <a:cubicBezTo>
                    <a:pt x="906935" y="370153"/>
                    <a:pt x="906253" y="370921"/>
                    <a:pt x="905374" y="370921"/>
                  </a:cubicBezTo>
                  <a:lnTo>
                    <a:pt x="905374" y="370921"/>
                  </a:lnTo>
                  <a:cubicBezTo>
                    <a:pt x="904495" y="370921"/>
                    <a:pt x="903813" y="370153"/>
                    <a:pt x="903916" y="369281"/>
                  </a:cubicBezTo>
                  <a:lnTo>
                    <a:pt x="904141" y="367369"/>
                  </a:lnTo>
                  <a:cubicBezTo>
                    <a:pt x="904269" y="366284"/>
                    <a:pt x="902981" y="365413"/>
                    <a:pt x="901888" y="365413"/>
                  </a:cubicBezTo>
                  <a:lnTo>
                    <a:pt x="901888" y="365413"/>
                  </a:lnTo>
                  <a:lnTo>
                    <a:pt x="901888" y="365413"/>
                  </a:lnTo>
                  <a:cubicBezTo>
                    <a:pt x="900795" y="365413"/>
                    <a:pt x="899508" y="366284"/>
                    <a:pt x="899636" y="367369"/>
                  </a:cubicBezTo>
                  <a:lnTo>
                    <a:pt x="899925" y="369828"/>
                  </a:lnTo>
                  <a:cubicBezTo>
                    <a:pt x="899994" y="370409"/>
                    <a:pt x="899539" y="370921"/>
                    <a:pt x="898953" y="370921"/>
                  </a:cubicBezTo>
                  <a:lnTo>
                    <a:pt x="898953" y="370921"/>
                  </a:lnTo>
                  <a:cubicBezTo>
                    <a:pt x="898367" y="370921"/>
                    <a:pt x="897912" y="370409"/>
                    <a:pt x="897981" y="369828"/>
                  </a:cubicBezTo>
                  <a:lnTo>
                    <a:pt x="898270" y="367369"/>
                  </a:lnTo>
                  <a:cubicBezTo>
                    <a:pt x="898397" y="366284"/>
                    <a:pt x="897110" y="365413"/>
                    <a:pt x="896017" y="365413"/>
                  </a:cubicBezTo>
                  <a:lnTo>
                    <a:pt x="896017" y="365413"/>
                  </a:lnTo>
                  <a:lnTo>
                    <a:pt x="896017" y="365413"/>
                  </a:lnTo>
                  <a:cubicBezTo>
                    <a:pt x="894924" y="365413"/>
                    <a:pt x="893637" y="366284"/>
                    <a:pt x="893765" y="367369"/>
                  </a:cubicBezTo>
                  <a:lnTo>
                    <a:pt x="894055" y="369828"/>
                  </a:lnTo>
                  <a:cubicBezTo>
                    <a:pt x="894123" y="370409"/>
                    <a:pt x="893668" y="370921"/>
                    <a:pt x="893082" y="370921"/>
                  </a:cubicBezTo>
                  <a:lnTo>
                    <a:pt x="893082" y="370921"/>
                  </a:lnTo>
                  <a:cubicBezTo>
                    <a:pt x="892496" y="370921"/>
                    <a:pt x="892041" y="370409"/>
                    <a:pt x="892109" y="369828"/>
                  </a:cubicBezTo>
                  <a:lnTo>
                    <a:pt x="892399" y="367369"/>
                  </a:lnTo>
                  <a:cubicBezTo>
                    <a:pt x="892526" y="366284"/>
                    <a:pt x="891239" y="365413"/>
                    <a:pt x="890146" y="365413"/>
                  </a:cubicBezTo>
                  <a:lnTo>
                    <a:pt x="890146" y="365413"/>
                  </a:lnTo>
                  <a:lnTo>
                    <a:pt x="890146" y="365413"/>
                  </a:lnTo>
                  <a:cubicBezTo>
                    <a:pt x="889053" y="365413"/>
                    <a:pt x="887766" y="366284"/>
                    <a:pt x="887894" y="367369"/>
                  </a:cubicBezTo>
                  <a:lnTo>
                    <a:pt x="888182" y="369828"/>
                  </a:lnTo>
                  <a:cubicBezTo>
                    <a:pt x="888252" y="370409"/>
                    <a:pt x="887797" y="370921"/>
                    <a:pt x="887210" y="370921"/>
                  </a:cubicBezTo>
                  <a:lnTo>
                    <a:pt x="887210" y="370921"/>
                  </a:lnTo>
                  <a:cubicBezTo>
                    <a:pt x="886625" y="370921"/>
                    <a:pt x="886170" y="370409"/>
                    <a:pt x="886238" y="369828"/>
                  </a:cubicBezTo>
                  <a:lnTo>
                    <a:pt x="886528" y="367369"/>
                  </a:lnTo>
                  <a:cubicBezTo>
                    <a:pt x="886655" y="366284"/>
                    <a:pt x="885368" y="365413"/>
                    <a:pt x="884275" y="365413"/>
                  </a:cubicBezTo>
                  <a:lnTo>
                    <a:pt x="884275" y="365413"/>
                  </a:lnTo>
                  <a:lnTo>
                    <a:pt x="884275" y="365413"/>
                  </a:lnTo>
                  <a:cubicBezTo>
                    <a:pt x="883183" y="365413"/>
                    <a:pt x="881894" y="366284"/>
                    <a:pt x="882023" y="367369"/>
                  </a:cubicBezTo>
                  <a:lnTo>
                    <a:pt x="882311" y="369828"/>
                  </a:lnTo>
                  <a:cubicBezTo>
                    <a:pt x="882380" y="370409"/>
                    <a:pt x="881926" y="370921"/>
                    <a:pt x="881339" y="370921"/>
                  </a:cubicBezTo>
                  <a:lnTo>
                    <a:pt x="881339" y="370921"/>
                  </a:lnTo>
                  <a:cubicBezTo>
                    <a:pt x="880754" y="370921"/>
                    <a:pt x="880299" y="370409"/>
                    <a:pt x="880367" y="369828"/>
                  </a:cubicBezTo>
                  <a:lnTo>
                    <a:pt x="880657" y="367369"/>
                  </a:lnTo>
                  <a:cubicBezTo>
                    <a:pt x="880784" y="366284"/>
                    <a:pt x="879497" y="365413"/>
                    <a:pt x="878404" y="365413"/>
                  </a:cubicBezTo>
                  <a:lnTo>
                    <a:pt x="878404" y="365413"/>
                  </a:lnTo>
                  <a:lnTo>
                    <a:pt x="878404" y="365413"/>
                  </a:lnTo>
                  <a:cubicBezTo>
                    <a:pt x="877312" y="365413"/>
                    <a:pt x="876023" y="366284"/>
                    <a:pt x="876152" y="367369"/>
                  </a:cubicBezTo>
                  <a:lnTo>
                    <a:pt x="876440" y="369828"/>
                  </a:lnTo>
                  <a:cubicBezTo>
                    <a:pt x="876509" y="370409"/>
                    <a:pt x="876055" y="370921"/>
                    <a:pt x="875468" y="370921"/>
                  </a:cubicBezTo>
                  <a:lnTo>
                    <a:pt x="875468" y="370921"/>
                  </a:lnTo>
                  <a:cubicBezTo>
                    <a:pt x="874882" y="370921"/>
                    <a:pt x="874428" y="370409"/>
                    <a:pt x="874496" y="369828"/>
                  </a:cubicBezTo>
                  <a:lnTo>
                    <a:pt x="874786" y="367369"/>
                  </a:lnTo>
                  <a:cubicBezTo>
                    <a:pt x="874913" y="366284"/>
                    <a:pt x="873625" y="365413"/>
                    <a:pt x="872534" y="365413"/>
                  </a:cubicBezTo>
                  <a:lnTo>
                    <a:pt x="872534" y="365413"/>
                  </a:lnTo>
                  <a:lnTo>
                    <a:pt x="872534" y="365413"/>
                  </a:lnTo>
                  <a:cubicBezTo>
                    <a:pt x="871441" y="365413"/>
                    <a:pt x="870152" y="366284"/>
                    <a:pt x="870281" y="367369"/>
                  </a:cubicBezTo>
                  <a:lnTo>
                    <a:pt x="870570" y="369828"/>
                  </a:lnTo>
                  <a:cubicBezTo>
                    <a:pt x="870638" y="370409"/>
                    <a:pt x="870184" y="370921"/>
                    <a:pt x="869597" y="370921"/>
                  </a:cubicBezTo>
                  <a:lnTo>
                    <a:pt x="869597" y="370921"/>
                  </a:lnTo>
                  <a:cubicBezTo>
                    <a:pt x="869011" y="370921"/>
                    <a:pt x="868557" y="370409"/>
                    <a:pt x="868625" y="369828"/>
                  </a:cubicBezTo>
                  <a:lnTo>
                    <a:pt x="868914" y="367369"/>
                  </a:lnTo>
                  <a:cubicBezTo>
                    <a:pt x="869042" y="366284"/>
                    <a:pt x="867754" y="365413"/>
                    <a:pt x="866661" y="365413"/>
                  </a:cubicBezTo>
                  <a:lnTo>
                    <a:pt x="866661" y="365413"/>
                  </a:lnTo>
                  <a:lnTo>
                    <a:pt x="866661" y="365413"/>
                  </a:lnTo>
                  <a:cubicBezTo>
                    <a:pt x="865568" y="365413"/>
                    <a:pt x="864281" y="366284"/>
                    <a:pt x="864409" y="367369"/>
                  </a:cubicBezTo>
                  <a:lnTo>
                    <a:pt x="864623" y="369185"/>
                  </a:lnTo>
                  <a:cubicBezTo>
                    <a:pt x="864731" y="370108"/>
                    <a:pt x="864010" y="370921"/>
                    <a:pt x="863078" y="370921"/>
                  </a:cubicBezTo>
                  <a:lnTo>
                    <a:pt x="863078" y="370921"/>
                  </a:lnTo>
                  <a:cubicBezTo>
                    <a:pt x="862220" y="370921"/>
                    <a:pt x="861525" y="370224"/>
                    <a:pt x="861525" y="369366"/>
                  </a:cubicBezTo>
                  <a:lnTo>
                    <a:pt x="861525" y="365233"/>
                  </a:lnTo>
                  <a:cubicBezTo>
                    <a:pt x="861525" y="364727"/>
                    <a:pt x="861114" y="364315"/>
                    <a:pt x="860607" y="364315"/>
                  </a:cubicBezTo>
                  <a:lnTo>
                    <a:pt x="860607" y="364315"/>
                  </a:lnTo>
                  <a:cubicBezTo>
                    <a:pt x="860100" y="364315"/>
                    <a:pt x="859690" y="363904"/>
                    <a:pt x="859690" y="363398"/>
                  </a:cubicBezTo>
                  <a:lnTo>
                    <a:pt x="859690" y="359362"/>
                  </a:lnTo>
                  <a:cubicBezTo>
                    <a:pt x="859690" y="359260"/>
                    <a:pt x="859772" y="359179"/>
                    <a:pt x="859873" y="359179"/>
                  </a:cubicBezTo>
                  <a:lnTo>
                    <a:pt x="859873" y="359179"/>
                  </a:lnTo>
                  <a:cubicBezTo>
                    <a:pt x="859974" y="359179"/>
                    <a:pt x="860057" y="359096"/>
                    <a:pt x="860057" y="358995"/>
                  </a:cubicBezTo>
                  <a:lnTo>
                    <a:pt x="860057" y="356059"/>
                  </a:lnTo>
                  <a:cubicBezTo>
                    <a:pt x="860057" y="355756"/>
                    <a:pt x="859810" y="355509"/>
                    <a:pt x="859506" y="355509"/>
                  </a:cubicBezTo>
                  <a:lnTo>
                    <a:pt x="859506" y="355509"/>
                  </a:lnTo>
                  <a:cubicBezTo>
                    <a:pt x="859203" y="355509"/>
                    <a:pt x="858956" y="355263"/>
                    <a:pt x="858956" y="354958"/>
                  </a:cubicBezTo>
                  <a:lnTo>
                    <a:pt x="858956" y="354214"/>
                  </a:lnTo>
                  <a:cubicBezTo>
                    <a:pt x="858956" y="354099"/>
                    <a:pt x="858941" y="353985"/>
                    <a:pt x="858910" y="353875"/>
                  </a:cubicBezTo>
                  <a:lnTo>
                    <a:pt x="855763" y="342333"/>
                  </a:lnTo>
                  <a:cubicBezTo>
                    <a:pt x="855708" y="342131"/>
                    <a:pt x="855860" y="341932"/>
                    <a:pt x="856070" y="341932"/>
                  </a:cubicBezTo>
                  <a:lnTo>
                    <a:pt x="856070" y="341932"/>
                  </a:lnTo>
                  <a:cubicBezTo>
                    <a:pt x="856245" y="341932"/>
                    <a:pt x="856388" y="341790"/>
                    <a:pt x="856388" y="341614"/>
                  </a:cubicBezTo>
                  <a:lnTo>
                    <a:pt x="856388" y="340831"/>
                  </a:lnTo>
                  <a:cubicBezTo>
                    <a:pt x="856388" y="340628"/>
                    <a:pt x="856224" y="340464"/>
                    <a:pt x="856020" y="340464"/>
                  </a:cubicBezTo>
                  <a:lnTo>
                    <a:pt x="856020" y="340464"/>
                  </a:lnTo>
                  <a:cubicBezTo>
                    <a:pt x="855818" y="340464"/>
                    <a:pt x="855654" y="340300"/>
                    <a:pt x="855654" y="340098"/>
                  </a:cubicBezTo>
                  <a:lnTo>
                    <a:pt x="855654" y="331291"/>
                  </a:lnTo>
                  <a:cubicBezTo>
                    <a:pt x="855654" y="331087"/>
                    <a:pt x="855818" y="330923"/>
                    <a:pt x="856020" y="330923"/>
                  </a:cubicBezTo>
                  <a:lnTo>
                    <a:pt x="856020" y="330923"/>
                  </a:lnTo>
                  <a:cubicBezTo>
                    <a:pt x="856224" y="330923"/>
                    <a:pt x="856388" y="330759"/>
                    <a:pt x="856388" y="330556"/>
                  </a:cubicBezTo>
                  <a:lnTo>
                    <a:pt x="856388" y="330190"/>
                  </a:lnTo>
                  <a:cubicBezTo>
                    <a:pt x="856388" y="329785"/>
                    <a:pt x="856058" y="329455"/>
                    <a:pt x="855654" y="329455"/>
                  </a:cubicBezTo>
                  <a:lnTo>
                    <a:pt x="854665" y="329455"/>
                  </a:lnTo>
                  <a:cubicBezTo>
                    <a:pt x="853938" y="329455"/>
                    <a:pt x="853289" y="328999"/>
                    <a:pt x="853043" y="328313"/>
                  </a:cubicBezTo>
                  <a:lnTo>
                    <a:pt x="852714" y="327390"/>
                  </a:lnTo>
                  <a:cubicBezTo>
                    <a:pt x="851730" y="324635"/>
                    <a:pt x="847835" y="324635"/>
                    <a:pt x="846851" y="327390"/>
                  </a:cubicBezTo>
                  <a:lnTo>
                    <a:pt x="846522" y="328313"/>
                  </a:lnTo>
                  <a:cubicBezTo>
                    <a:pt x="846276" y="328999"/>
                    <a:pt x="845627" y="329455"/>
                    <a:pt x="844899" y="329455"/>
                  </a:cubicBezTo>
                  <a:lnTo>
                    <a:pt x="843911" y="329455"/>
                  </a:lnTo>
                  <a:cubicBezTo>
                    <a:pt x="843506" y="329455"/>
                    <a:pt x="843178" y="329785"/>
                    <a:pt x="843178" y="330190"/>
                  </a:cubicBezTo>
                  <a:lnTo>
                    <a:pt x="843178" y="330556"/>
                  </a:lnTo>
                  <a:cubicBezTo>
                    <a:pt x="843178" y="330759"/>
                    <a:pt x="843342" y="330923"/>
                    <a:pt x="843545" y="330923"/>
                  </a:cubicBezTo>
                  <a:lnTo>
                    <a:pt x="843545" y="330923"/>
                  </a:lnTo>
                  <a:cubicBezTo>
                    <a:pt x="843747" y="330923"/>
                    <a:pt x="843911" y="331087"/>
                    <a:pt x="843911" y="331291"/>
                  </a:cubicBezTo>
                  <a:lnTo>
                    <a:pt x="843911" y="340098"/>
                  </a:lnTo>
                  <a:cubicBezTo>
                    <a:pt x="843911" y="340300"/>
                    <a:pt x="843747" y="340464"/>
                    <a:pt x="843545" y="340464"/>
                  </a:cubicBezTo>
                  <a:lnTo>
                    <a:pt x="843545" y="340464"/>
                  </a:lnTo>
                  <a:cubicBezTo>
                    <a:pt x="843342" y="340464"/>
                    <a:pt x="843178" y="340628"/>
                    <a:pt x="843178" y="340831"/>
                  </a:cubicBezTo>
                  <a:lnTo>
                    <a:pt x="843178" y="341614"/>
                  </a:lnTo>
                  <a:cubicBezTo>
                    <a:pt x="843178" y="341790"/>
                    <a:pt x="843319" y="341932"/>
                    <a:pt x="843495" y="341932"/>
                  </a:cubicBezTo>
                  <a:lnTo>
                    <a:pt x="843495" y="341932"/>
                  </a:lnTo>
                  <a:cubicBezTo>
                    <a:pt x="843705" y="341932"/>
                    <a:pt x="843857" y="342131"/>
                    <a:pt x="843802" y="342333"/>
                  </a:cubicBezTo>
                  <a:lnTo>
                    <a:pt x="840655" y="353875"/>
                  </a:lnTo>
                  <a:cubicBezTo>
                    <a:pt x="840625" y="353985"/>
                    <a:pt x="840609" y="354099"/>
                    <a:pt x="840609" y="354214"/>
                  </a:cubicBezTo>
                  <a:lnTo>
                    <a:pt x="840609" y="354958"/>
                  </a:lnTo>
                  <a:cubicBezTo>
                    <a:pt x="840609" y="355263"/>
                    <a:pt x="840362" y="355509"/>
                    <a:pt x="840058" y="355509"/>
                  </a:cubicBezTo>
                  <a:lnTo>
                    <a:pt x="840058" y="355509"/>
                  </a:lnTo>
                  <a:cubicBezTo>
                    <a:pt x="839755" y="355509"/>
                    <a:pt x="839508" y="355756"/>
                    <a:pt x="839508" y="356059"/>
                  </a:cubicBezTo>
                  <a:lnTo>
                    <a:pt x="839508" y="357894"/>
                  </a:lnTo>
                  <a:cubicBezTo>
                    <a:pt x="839508" y="357995"/>
                    <a:pt x="839589" y="358078"/>
                    <a:pt x="839692" y="358078"/>
                  </a:cubicBezTo>
                  <a:lnTo>
                    <a:pt x="839692" y="358078"/>
                  </a:lnTo>
                  <a:cubicBezTo>
                    <a:pt x="839793" y="358078"/>
                    <a:pt x="839875" y="358159"/>
                    <a:pt x="839875" y="358260"/>
                  </a:cubicBezTo>
                  <a:lnTo>
                    <a:pt x="839875" y="362297"/>
                  </a:lnTo>
                  <a:cubicBezTo>
                    <a:pt x="839875" y="362804"/>
                    <a:pt x="839465" y="363214"/>
                    <a:pt x="838957" y="363214"/>
                  </a:cubicBezTo>
                  <a:lnTo>
                    <a:pt x="838957" y="363214"/>
                  </a:lnTo>
                  <a:cubicBezTo>
                    <a:pt x="838451" y="363214"/>
                    <a:pt x="838040" y="363625"/>
                    <a:pt x="838040" y="364133"/>
                  </a:cubicBezTo>
                  <a:lnTo>
                    <a:pt x="838040" y="388533"/>
                  </a:lnTo>
                  <a:cubicBezTo>
                    <a:pt x="838040" y="389953"/>
                    <a:pt x="836891" y="391102"/>
                    <a:pt x="835471" y="391102"/>
                  </a:cubicBezTo>
                  <a:lnTo>
                    <a:pt x="833637" y="391102"/>
                  </a:lnTo>
                  <a:cubicBezTo>
                    <a:pt x="833232" y="391102"/>
                    <a:pt x="832903" y="391431"/>
                    <a:pt x="832903" y="391837"/>
                  </a:cubicBezTo>
                  <a:lnTo>
                    <a:pt x="832903" y="391837"/>
                  </a:lnTo>
                  <a:cubicBezTo>
                    <a:pt x="832903" y="392242"/>
                    <a:pt x="832575" y="392570"/>
                    <a:pt x="832169" y="392570"/>
                  </a:cubicBezTo>
                  <a:lnTo>
                    <a:pt x="831618" y="392570"/>
                  </a:lnTo>
                  <a:cubicBezTo>
                    <a:pt x="830910" y="392570"/>
                    <a:pt x="830334" y="391996"/>
                    <a:pt x="830334" y="391286"/>
                  </a:cubicBezTo>
                  <a:lnTo>
                    <a:pt x="830334" y="389634"/>
                  </a:lnTo>
                  <a:cubicBezTo>
                    <a:pt x="830334" y="388621"/>
                    <a:pt x="829512" y="387800"/>
                    <a:pt x="828500" y="387800"/>
                  </a:cubicBezTo>
                  <a:lnTo>
                    <a:pt x="828500" y="387800"/>
                  </a:lnTo>
                  <a:cubicBezTo>
                    <a:pt x="827487" y="387800"/>
                    <a:pt x="826666" y="388621"/>
                    <a:pt x="826666" y="389634"/>
                  </a:cubicBezTo>
                  <a:lnTo>
                    <a:pt x="826666" y="392754"/>
                  </a:lnTo>
                  <a:cubicBezTo>
                    <a:pt x="826666" y="394071"/>
                    <a:pt x="825598" y="395139"/>
                    <a:pt x="824279" y="395139"/>
                  </a:cubicBezTo>
                  <a:lnTo>
                    <a:pt x="824279" y="395139"/>
                  </a:lnTo>
                  <a:cubicBezTo>
                    <a:pt x="822962" y="395139"/>
                    <a:pt x="821894" y="396207"/>
                    <a:pt x="821894" y="397524"/>
                  </a:cubicBezTo>
                  <a:lnTo>
                    <a:pt x="821894" y="405596"/>
                  </a:lnTo>
                  <a:cubicBezTo>
                    <a:pt x="821894" y="407319"/>
                    <a:pt x="820498" y="408716"/>
                    <a:pt x="818776" y="408716"/>
                  </a:cubicBezTo>
                  <a:lnTo>
                    <a:pt x="818776" y="408716"/>
                  </a:lnTo>
                  <a:cubicBezTo>
                    <a:pt x="817053" y="408716"/>
                    <a:pt x="815657" y="407319"/>
                    <a:pt x="815657" y="405596"/>
                  </a:cubicBezTo>
                  <a:lnTo>
                    <a:pt x="815657" y="392020"/>
                  </a:lnTo>
                  <a:cubicBezTo>
                    <a:pt x="815657" y="388676"/>
                    <a:pt x="812945" y="385966"/>
                    <a:pt x="809602" y="385966"/>
                  </a:cubicBezTo>
                  <a:lnTo>
                    <a:pt x="805933" y="385966"/>
                  </a:lnTo>
                  <a:cubicBezTo>
                    <a:pt x="804616" y="385966"/>
                    <a:pt x="803548" y="387032"/>
                    <a:pt x="803548" y="388351"/>
                  </a:cubicBezTo>
                  <a:lnTo>
                    <a:pt x="803548" y="389084"/>
                  </a:lnTo>
                  <a:cubicBezTo>
                    <a:pt x="803548" y="389996"/>
                    <a:pt x="802808" y="390736"/>
                    <a:pt x="801896" y="390736"/>
                  </a:cubicBezTo>
                  <a:lnTo>
                    <a:pt x="801896" y="390736"/>
                  </a:lnTo>
                  <a:cubicBezTo>
                    <a:pt x="800984" y="390736"/>
                    <a:pt x="800244" y="389996"/>
                    <a:pt x="800244" y="389084"/>
                  </a:cubicBezTo>
                  <a:lnTo>
                    <a:pt x="800244" y="389084"/>
                  </a:lnTo>
                  <a:cubicBezTo>
                    <a:pt x="800244" y="388173"/>
                    <a:pt x="799506" y="387433"/>
                    <a:pt x="798594" y="387433"/>
                  </a:cubicBezTo>
                  <a:lnTo>
                    <a:pt x="793273" y="387433"/>
                  </a:lnTo>
                  <a:cubicBezTo>
                    <a:pt x="789422" y="387433"/>
                    <a:pt x="786301" y="384311"/>
                    <a:pt x="786301" y="380461"/>
                  </a:cubicBezTo>
                  <a:lnTo>
                    <a:pt x="786301" y="368424"/>
                  </a:lnTo>
                  <a:cubicBezTo>
                    <a:pt x="786301" y="366763"/>
                    <a:pt x="784955" y="365417"/>
                    <a:pt x="783294" y="365417"/>
                  </a:cubicBezTo>
                  <a:lnTo>
                    <a:pt x="783294" y="365417"/>
                  </a:lnTo>
                  <a:cubicBezTo>
                    <a:pt x="781690" y="365417"/>
                    <a:pt x="780369" y="364157"/>
                    <a:pt x="780290" y="362556"/>
                  </a:cubicBezTo>
                  <a:lnTo>
                    <a:pt x="772776" y="209071"/>
                  </a:lnTo>
                  <a:cubicBezTo>
                    <a:pt x="772748" y="208470"/>
                    <a:pt x="772252" y="207997"/>
                    <a:pt x="771651" y="207997"/>
                  </a:cubicBezTo>
                  <a:lnTo>
                    <a:pt x="770890" y="207997"/>
                  </a:lnTo>
                  <a:cubicBezTo>
                    <a:pt x="770686" y="207997"/>
                    <a:pt x="770522" y="207833"/>
                    <a:pt x="770522" y="207630"/>
                  </a:cubicBezTo>
                  <a:lnTo>
                    <a:pt x="770522" y="207630"/>
                  </a:lnTo>
                  <a:cubicBezTo>
                    <a:pt x="770522" y="207428"/>
                    <a:pt x="770358" y="207264"/>
                    <a:pt x="770155" y="207264"/>
                  </a:cubicBezTo>
                  <a:lnTo>
                    <a:pt x="769238" y="207264"/>
                  </a:lnTo>
                  <a:cubicBezTo>
                    <a:pt x="768528" y="207264"/>
                    <a:pt x="767954" y="206688"/>
                    <a:pt x="767954" y="205980"/>
                  </a:cubicBezTo>
                  <a:lnTo>
                    <a:pt x="767954" y="205429"/>
                  </a:lnTo>
                  <a:cubicBezTo>
                    <a:pt x="767954" y="204416"/>
                    <a:pt x="767132" y="203595"/>
                    <a:pt x="766120" y="203595"/>
                  </a:cubicBezTo>
                  <a:lnTo>
                    <a:pt x="763807" y="203595"/>
                  </a:lnTo>
                  <a:cubicBezTo>
                    <a:pt x="761759" y="203595"/>
                    <a:pt x="760026" y="202098"/>
                    <a:pt x="759678" y="200080"/>
                  </a:cubicBezTo>
                  <a:cubicBezTo>
                    <a:pt x="758395" y="192633"/>
                    <a:pt x="757075" y="188182"/>
                    <a:pt x="755478" y="188182"/>
                  </a:cubicBezTo>
                  <a:lnTo>
                    <a:pt x="755478" y="188182"/>
                  </a:lnTo>
                  <a:cubicBezTo>
                    <a:pt x="754132" y="188182"/>
                    <a:pt x="753160" y="189650"/>
                    <a:pt x="751816" y="189650"/>
                  </a:cubicBezTo>
                  <a:lnTo>
                    <a:pt x="720611" y="189650"/>
                  </a:lnTo>
                  <a:cubicBezTo>
                    <a:pt x="719300" y="189650"/>
                    <a:pt x="718259" y="188182"/>
                    <a:pt x="716948" y="188182"/>
                  </a:cubicBezTo>
                  <a:lnTo>
                    <a:pt x="716948" y="188182"/>
                  </a:lnTo>
                  <a:cubicBezTo>
                    <a:pt x="712545" y="188182"/>
                    <a:pt x="709243" y="221941"/>
                    <a:pt x="709243" y="263406"/>
                  </a:cubicBezTo>
                  <a:cubicBezTo>
                    <a:pt x="709243" y="273924"/>
                    <a:pt x="709520" y="283888"/>
                    <a:pt x="709834" y="293058"/>
                  </a:cubicBezTo>
                  <a:cubicBezTo>
                    <a:pt x="709908" y="295269"/>
                    <a:pt x="708082" y="297074"/>
                    <a:pt x="705871" y="296969"/>
                  </a:cubicBezTo>
                  <a:lnTo>
                    <a:pt x="705871" y="296969"/>
                  </a:lnTo>
                  <a:cubicBezTo>
                    <a:pt x="703856" y="296873"/>
                    <a:pt x="702272" y="295211"/>
                    <a:pt x="702272" y="293193"/>
                  </a:cubicBezTo>
                  <a:lnTo>
                    <a:pt x="702272" y="270011"/>
                  </a:lnTo>
                  <a:cubicBezTo>
                    <a:pt x="702272" y="269606"/>
                    <a:pt x="702599" y="269277"/>
                    <a:pt x="703005" y="269277"/>
                  </a:cubicBezTo>
                  <a:lnTo>
                    <a:pt x="703005" y="269277"/>
                  </a:lnTo>
                  <a:cubicBezTo>
                    <a:pt x="703410" y="269277"/>
                    <a:pt x="703738" y="268949"/>
                    <a:pt x="703738" y="268543"/>
                  </a:cubicBezTo>
                  <a:lnTo>
                    <a:pt x="703738" y="218639"/>
                  </a:lnTo>
                  <a:cubicBezTo>
                    <a:pt x="703738" y="218233"/>
                    <a:pt x="703410" y="217905"/>
                    <a:pt x="703005" y="217905"/>
                  </a:cubicBezTo>
                  <a:lnTo>
                    <a:pt x="703005" y="217905"/>
                  </a:lnTo>
                  <a:cubicBezTo>
                    <a:pt x="702599" y="217905"/>
                    <a:pt x="702272" y="217576"/>
                    <a:pt x="702272" y="217170"/>
                  </a:cubicBezTo>
                  <a:lnTo>
                    <a:pt x="702272" y="181578"/>
                  </a:lnTo>
                  <a:cubicBezTo>
                    <a:pt x="702272" y="181172"/>
                    <a:pt x="702599" y="180843"/>
                    <a:pt x="703005" y="180843"/>
                  </a:cubicBezTo>
                  <a:lnTo>
                    <a:pt x="703005" y="180843"/>
                  </a:lnTo>
                  <a:cubicBezTo>
                    <a:pt x="703410" y="180843"/>
                    <a:pt x="703738" y="180515"/>
                    <a:pt x="703738" y="180110"/>
                  </a:cubicBezTo>
                  <a:lnTo>
                    <a:pt x="703738" y="138461"/>
                  </a:lnTo>
                  <a:cubicBezTo>
                    <a:pt x="703738" y="135928"/>
                    <a:pt x="701685" y="133875"/>
                    <a:pt x="699152" y="133875"/>
                  </a:cubicBezTo>
                  <a:lnTo>
                    <a:pt x="697134" y="133875"/>
                  </a:lnTo>
                  <a:cubicBezTo>
                    <a:pt x="695714" y="133875"/>
                    <a:pt x="694565" y="132725"/>
                    <a:pt x="694565" y="131306"/>
                  </a:cubicBezTo>
                  <a:lnTo>
                    <a:pt x="694565" y="131306"/>
                  </a:lnTo>
                  <a:cubicBezTo>
                    <a:pt x="694565" y="129887"/>
                    <a:pt x="693415" y="128737"/>
                    <a:pt x="691996" y="128737"/>
                  </a:cubicBezTo>
                  <a:lnTo>
                    <a:pt x="680988" y="128737"/>
                  </a:lnTo>
                  <a:cubicBezTo>
                    <a:pt x="679570" y="128737"/>
                    <a:pt x="678419" y="129887"/>
                    <a:pt x="678419" y="131306"/>
                  </a:cubicBezTo>
                  <a:lnTo>
                    <a:pt x="678419" y="132407"/>
                  </a:lnTo>
                  <a:cubicBezTo>
                    <a:pt x="678419" y="133217"/>
                    <a:pt x="677762" y="133875"/>
                    <a:pt x="676952" y="133875"/>
                  </a:cubicBezTo>
                  <a:lnTo>
                    <a:pt x="676952" y="133875"/>
                  </a:lnTo>
                  <a:cubicBezTo>
                    <a:pt x="676142" y="133875"/>
                    <a:pt x="675484" y="134532"/>
                    <a:pt x="675484" y="135342"/>
                  </a:cubicBezTo>
                  <a:lnTo>
                    <a:pt x="675484" y="292578"/>
                  </a:lnTo>
                  <a:cubicBezTo>
                    <a:pt x="675484" y="293595"/>
                    <a:pt x="674924" y="294528"/>
                    <a:pt x="674027" y="295007"/>
                  </a:cubicBezTo>
                  <a:lnTo>
                    <a:pt x="674027" y="295007"/>
                  </a:lnTo>
                  <a:cubicBezTo>
                    <a:pt x="672194" y="295984"/>
                    <a:pt x="669979" y="294655"/>
                    <a:pt x="669979" y="292578"/>
                  </a:cubicBezTo>
                  <a:lnTo>
                    <a:pt x="669979" y="285423"/>
                  </a:lnTo>
                  <a:cubicBezTo>
                    <a:pt x="669979" y="285017"/>
                    <a:pt x="670309" y="284688"/>
                    <a:pt x="670714" y="284688"/>
                  </a:cubicBezTo>
                  <a:lnTo>
                    <a:pt x="670714" y="284688"/>
                  </a:lnTo>
                  <a:cubicBezTo>
                    <a:pt x="671120" y="284688"/>
                    <a:pt x="671448" y="284360"/>
                    <a:pt x="671448" y="283955"/>
                  </a:cubicBezTo>
                  <a:lnTo>
                    <a:pt x="671448" y="230564"/>
                  </a:lnTo>
                  <a:cubicBezTo>
                    <a:pt x="671448" y="229652"/>
                    <a:pt x="670709" y="228914"/>
                    <a:pt x="669796" y="228914"/>
                  </a:cubicBezTo>
                  <a:lnTo>
                    <a:pt x="669796" y="228914"/>
                  </a:lnTo>
                  <a:cubicBezTo>
                    <a:pt x="668884" y="228914"/>
                    <a:pt x="668145" y="228174"/>
                    <a:pt x="668145" y="227262"/>
                  </a:cubicBezTo>
                  <a:lnTo>
                    <a:pt x="668145" y="182127"/>
                  </a:lnTo>
                  <a:cubicBezTo>
                    <a:pt x="668145" y="181824"/>
                    <a:pt x="668392" y="181578"/>
                    <a:pt x="668695" y="181578"/>
                  </a:cubicBezTo>
                  <a:lnTo>
                    <a:pt x="668695" y="181578"/>
                  </a:lnTo>
                  <a:cubicBezTo>
                    <a:pt x="668999" y="181578"/>
                    <a:pt x="669246" y="181331"/>
                    <a:pt x="669246" y="181027"/>
                  </a:cubicBezTo>
                  <a:lnTo>
                    <a:pt x="669246" y="126536"/>
                  </a:lnTo>
                  <a:cubicBezTo>
                    <a:pt x="669246" y="124104"/>
                    <a:pt x="667274" y="122132"/>
                    <a:pt x="664843" y="122132"/>
                  </a:cubicBezTo>
                  <a:lnTo>
                    <a:pt x="663375" y="122132"/>
                  </a:lnTo>
                  <a:cubicBezTo>
                    <a:pt x="661754" y="122132"/>
                    <a:pt x="660439" y="120818"/>
                    <a:pt x="660439" y="119197"/>
                  </a:cubicBezTo>
                  <a:lnTo>
                    <a:pt x="660439" y="119197"/>
                  </a:lnTo>
                  <a:cubicBezTo>
                    <a:pt x="660439" y="117576"/>
                    <a:pt x="659124" y="116261"/>
                    <a:pt x="657504" y="116261"/>
                  </a:cubicBezTo>
                  <a:lnTo>
                    <a:pt x="645028" y="116261"/>
                  </a:lnTo>
                  <a:cubicBezTo>
                    <a:pt x="643406" y="116261"/>
                    <a:pt x="642092" y="117576"/>
                    <a:pt x="642092" y="119197"/>
                  </a:cubicBezTo>
                  <a:lnTo>
                    <a:pt x="642092" y="120114"/>
                  </a:lnTo>
                  <a:cubicBezTo>
                    <a:pt x="642092" y="121229"/>
                    <a:pt x="641189" y="122132"/>
                    <a:pt x="640074" y="122132"/>
                  </a:cubicBezTo>
                  <a:lnTo>
                    <a:pt x="640074" y="122132"/>
                  </a:lnTo>
                  <a:cubicBezTo>
                    <a:pt x="638959" y="122132"/>
                    <a:pt x="638056" y="123036"/>
                    <a:pt x="638056" y="124151"/>
                  </a:cubicBezTo>
                  <a:lnTo>
                    <a:pt x="638056" y="179926"/>
                  </a:lnTo>
                  <a:cubicBezTo>
                    <a:pt x="638056" y="180636"/>
                    <a:pt x="637480" y="181210"/>
                    <a:pt x="636772" y="181210"/>
                  </a:cubicBezTo>
                  <a:lnTo>
                    <a:pt x="636772" y="181210"/>
                  </a:lnTo>
                  <a:cubicBezTo>
                    <a:pt x="636062" y="181210"/>
                    <a:pt x="635487" y="181785"/>
                    <a:pt x="635487" y="182495"/>
                  </a:cubicBezTo>
                  <a:lnTo>
                    <a:pt x="635487" y="233500"/>
                  </a:lnTo>
                  <a:cubicBezTo>
                    <a:pt x="635487" y="234007"/>
                    <a:pt x="635898" y="234417"/>
                    <a:pt x="636404" y="234417"/>
                  </a:cubicBezTo>
                  <a:lnTo>
                    <a:pt x="636404" y="234417"/>
                  </a:lnTo>
                  <a:cubicBezTo>
                    <a:pt x="636911" y="234417"/>
                    <a:pt x="637321" y="234828"/>
                    <a:pt x="637321" y="235334"/>
                  </a:cubicBezTo>
                  <a:lnTo>
                    <a:pt x="637321" y="281082"/>
                  </a:lnTo>
                  <a:cubicBezTo>
                    <a:pt x="637321" y="281726"/>
                    <a:pt x="636984" y="282323"/>
                    <a:pt x="636431" y="282655"/>
                  </a:cubicBezTo>
                  <a:lnTo>
                    <a:pt x="636431" y="282655"/>
                  </a:lnTo>
                  <a:cubicBezTo>
                    <a:pt x="635208" y="283388"/>
                    <a:pt x="633652" y="282508"/>
                    <a:pt x="633652" y="281082"/>
                  </a:cubicBezTo>
                  <a:lnTo>
                    <a:pt x="633652" y="250739"/>
                  </a:lnTo>
                  <a:cubicBezTo>
                    <a:pt x="633652" y="243391"/>
                    <a:pt x="627453" y="237284"/>
                    <a:pt x="620560" y="239833"/>
                  </a:cubicBezTo>
                  <a:cubicBezTo>
                    <a:pt x="616982" y="241157"/>
                    <a:pt x="613596" y="242989"/>
                    <a:pt x="610515" y="245287"/>
                  </a:cubicBezTo>
                  <a:cubicBezTo>
                    <a:pt x="608042" y="247130"/>
                    <a:pt x="606668" y="250016"/>
                    <a:pt x="606371" y="253085"/>
                  </a:cubicBezTo>
                  <a:cubicBezTo>
                    <a:pt x="603383" y="284089"/>
                    <a:pt x="602287" y="340434"/>
                    <a:pt x="602119" y="350057"/>
                  </a:cubicBezTo>
                  <a:cubicBezTo>
                    <a:pt x="602105" y="350865"/>
                    <a:pt x="601446" y="351472"/>
                    <a:pt x="600638" y="351472"/>
                  </a:cubicBezTo>
                  <a:lnTo>
                    <a:pt x="600638" y="351472"/>
                  </a:lnTo>
                  <a:cubicBezTo>
                    <a:pt x="599822" y="351472"/>
                    <a:pt x="599160" y="350810"/>
                    <a:pt x="599160" y="349994"/>
                  </a:cubicBezTo>
                  <a:lnTo>
                    <a:pt x="599160" y="297986"/>
                  </a:lnTo>
                  <a:cubicBezTo>
                    <a:pt x="599160" y="296956"/>
                    <a:pt x="599191" y="296149"/>
                    <a:pt x="598523" y="295366"/>
                  </a:cubicBezTo>
                  <a:lnTo>
                    <a:pt x="598523" y="295366"/>
                  </a:lnTo>
                  <a:cubicBezTo>
                    <a:pt x="597295" y="293925"/>
                    <a:pt x="596138" y="292066"/>
                    <a:pt x="595181" y="290434"/>
                  </a:cubicBezTo>
                  <a:cubicBezTo>
                    <a:pt x="594628" y="289494"/>
                    <a:pt x="593882" y="288581"/>
                    <a:pt x="592935" y="287692"/>
                  </a:cubicBezTo>
                  <a:cubicBezTo>
                    <a:pt x="589226" y="284218"/>
                    <a:pt x="585950" y="279977"/>
                    <a:pt x="585950" y="274896"/>
                  </a:cubicBezTo>
                  <a:lnTo>
                    <a:pt x="585950" y="150388"/>
                  </a:lnTo>
                  <a:cubicBezTo>
                    <a:pt x="585950" y="149577"/>
                    <a:pt x="585293" y="148920"/>
                    <a:pt x="584482" y="148920"/>
                  </a:cubicBezTo>
                  <a:lnTo>
                    <a:pt x="584482" y="148920"/>
                  </a:lnTo>
                  <a:cubicBezTo>
                    <a:pt x="583671" y="148920"/>
                    <a:pt x="583014" y="148262"/>
                    <a:pt x="583014" y="147451"/>
                  </a:cubicBezTo>
                  <a:lnTo>
                    <a:pt x="583014" y="145250"/>
                  </a:lnTo>
                  <a:cubicBezTo>
                    <a:pt x="583014" y="144845"/>
                    <a:pt x="582686" y="144516"/>
                    <a:pt x="582280" y="144516"/>
                  </a:cubicBezTo>
                  <a:lnTo>
                    <a:pt x="582280" y="144516"/>
                  </a:lnTo>
                  <a:cubicBezTo>
                    <a:pt x="581875" y="144516"/>
                    <a:pt x="581547" y="144187"/>
                    <a:pt x="581547" y="143782"/>
                  </a:cubicBezTo>
                  <a:lnTo>
                    <a:pt x="581547" y="142017"/>
                  </a:lnTo>
                  <a:cubicBezTo>
                    <a:pt x="581547" y="141074"/>
                    <a:pt x="581020" y="140202"/>
                    <a:pt x="580154" y="139828"/>
                  </a:cubicBezTo>
                  <a:cubicBezTo>
                    <a:pt x="579058" y="139355"/>
                    <a:pt x="577929" y="138960"/>
                    <a:pt x="576775" y="138645"/>
                  </a:cubicBezTo>
                  <a:cubicBezTo>
                    <a:pt x="568514" y="135731"/>
                    <a:pt x="559847" y="134122"/>
                    <a:pt x="551090" y="133875"/>
                  </a:cubicBezTo>
                  <a:close/>
                </a:path>
              </a:pathLst>
            </a:custGeom>
            <a:solidFill>
              <a:schemeClr val="bg1"/>
            </a:solidFill>
            <a:ln w="13085">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22.jpeg"/><Relationship Id="rId2" Type="http://schemas.openxmlformats.org/officeDocument/2006/relationships/image" Target="../media/image23.jpeg"/><Relationship Id="rId3" Type="http://schemas.openxmlformats.org/officeDocument/2006/relationships/slideLayout" Target="../slideLayouts/slideLayout3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1.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57" name="Рисунок 21" descr=""/>
          <p:cNvPicPr/>
          <p:nvPr/>
        </p:nvPicPr>
        <p:blipFill>
          <a:blip r:embed="rId1"/>
          <a:stretch/>
        </p:blipFill>
        <p:spPr>
          <a:xfrm>
            <a:off x="0" y="1080"/>
            <a:ext cx="12191760" cy="6855480"/>
          </a:xfrm>
          <a:prstGeom prst="rect">
            <a:avLst/>
          </a:prstGeom>
          <a:ln w="0">
            <a:noFill/>
          </a:ln>
        </p:spPr>
      </p:pic>
      <p:sp>
        <p:nvSpPr>
          <p:cNvPr id="1758" name="PlaceHolder 1"/>
          <p:cNvSpPr>
            <a:spLocks noGrp="1"/>
          </p:cNvSpPr>
          <p:nvPr>
            <p:ph type="sldNum" idx="46"/>
          </p:nvPr>
        </p:nvSpPr>
        <p:spPr>
          <a:xfrm>
            <a:off x="11418480" y="6356520"/>
            <a:ext cx="702360" cy="364680"/>
          </a:xfrm>
          <a:prstGeom prst="rect">
            <a:avLst/>
          </a:prstGeom>
          <a:noFill/>
          <a:ln w="0">
            <a:noFill/>
          </a:ln>
        </p:spPr>
        <p:txBody>
          <a:bodyPr anchor="ctr">
            <a:noAutofit/>
          </a:bodyPr>
          <a:lstStyle>
            <a:lvl1pPr algn="ctr">
              <a:lnSpc>
                <a:spcPct val="100000"/>
              </a:lnSpc>
              <a:buNone/>
              <a:defRPr b="0" lang="ru-RU" sz="1200" spc="-1" strike="noStrike">
                <a:solidFill>
                  <a:srgbClr val="e6e6e6"/>
                </a:solidFill>
                <a:latin typeface="Montserrat"/>
              </a:defRPr>
            </a:lvl1pPr>
          </a:lstStyle>
          <a:p>
            <a:pPr algn="ctr">
              <a:lnSpc>
                <a:spcPct val="100000"/>
              </a:lnSpc>
              <a:buNone/>
            </a:pPr>
            <a:fld id="{F5E9CBCE-BDE4-4F28-95D6-84249A8401EA}" type="slidenum">
              <a:rPr b="0" lang="ru-RU" sz="1200" spc="-1" strike="noStrike">
                <a:solidFill>
                  <a:srgbClr val="e6e6e6"/>
                </a:solidFill>
                <a:latin typeface="Montserrat"/>
              </a:rPr>
              <a:t>&lt;number&gt;</a:t>
            </a:fld>
            <a:endParaRPr b="0" lang="en-US" sz="1200" spc="-1" strike="noStrike">
              <a:latin typeface="Times New Roman"/>
            </a:endParaRPr>
          </a:p>
        </p:txBody>
      </p:sp>
      <p:sp>
        <p:nvSpPr>
          <p:cNvPr id="1759" name="PlaceHolder 2"/>
          <p:cNvSpPr>
            <a:spLocks noGrp="1"/>
          </p:cNvSpPr>
          <p:nvPr>
            <p:ph type="title"/>
          </p:nvPr>
        </p:nvSpPr>
        <p:spPr>
          <a:xfrm>
            <a:off x="0" y="1582920"/>
            <a:ext cx="7967880" cy="1677960"/>
          </a:xfrm>
          <a:prstGeom prst="rect">
            <a:avLst/>
          </a:prstGeom>
          <a:noFill/>
          <a:ln w="0">
            <a:noFill/>
          </a:ln>
        </p:spPr>
        <p:txBody>
          <a:bodyPr anchor="ctr">
            <a:noAutofit/>
          </a:bodyPr>
          <a:p>
            <a:pPr>
              <a:lnSpc>
                <a:spcPct val="90000"/>
              </a:lnSpc>
              <a:buNone/>
              <a:tabLst>
                <a:tab algn="l" pos="0"/>
              </a:tabLst>
            </a:pPr>
            <a:r>
              <a:rPr b="1" lang="ru-RU" sz="3200" spc="-1" strike="noStrike">
                <a:solidFill>
                  <a:srgbClr val="f2f2f2"/>
                </a:solidFill>
                <a:latin typeface="Montserrat"/>
              </a:rPr>
              <a:t>5 Задача. Команда PyCat</a:t>
            </a:r>
            <a:endParaRPr b="0" lang="ru-RU" sz="3200" spc="-1" strike="noStrike">
              <a:solidFill>
                <a:srgbClr val="000000"/>
              </a:solidFill>
              <a:latin typeface="Montserrat"/>
            </a:endParaRPr>
          </a:p>
        </p:txBody>
      </p:sp>
      <p:pic>
        <p:nvPicPr>
          <p:cNvPr id="1760" name="Рисунок 17" descr=""/>
          <p:cNvPicPr/>
          <p:nvPr/>
        </p:nvPicPr>
        <p:blipFill>
          <a:blip r:embed="rId2"/>
          <a:stretch/>
        </p:blipFill>
        <p:spPr>
          <a:xfrm>
            <a:off x="310320" y="626760"/>
            <a:ext cx="5254200" cy="1166040"/>
          </a:xfrm>
          <a:prstGeom prst="rect">
            <a:avLst/>
          </a:prstGeom>
          <a:ln w="0">
            <a:noFill/>
          </a:ln>
        </p:spPr>
      </p:pic>
      <p:grpSp>
        <p:nvGrpSpPr>
          <p:cNvPr id="1761" name="Группа 1"/>
          <p:cNvGrpSpPr/>
          <p:nvPr/>
        </p:nvGrpSpPr>
        <p:grpSpPr>
          <a:xfrm>
            <a:off x="6553800" y="914400"/>
            <a:ext cx="3276000" cy="541440"/>
            <a:chOff x="6553800" y="914400"/>
            <a:chExt cx="3276000" cy="541440"/>
          </a:xfrm>
        </p:grpSpPr>
        <p:pic>
          <p:nvPicPr>
            <p:cNvPr id="1762" name="Рисунок 6" descr=""/>
            <p:cNvPicPr/>
            <p:nvPr/>
          </p:nvPicPr>
          <p:blipFill>
            <a:blip r:embed="rId3"/>
            <a:stretch/>
          </p:blipFill>
          <p:spPr>
            <a:xfrm>
              <a:off x="8136000" y="914400"/>
              <a:ext cx="1693800" cy="541440"/>
            </a:xfrm>
            <a:prstGeom prst="rect">
              <a:avLst/>
            </a:prstGeom>
            <a:ln w="0">
              <a:noFill/>
            </a:ln>
          </p:spPr>
        </p:pic>
        <p:pic>
          <p:nvPicPr>
            <p:cNvPr id="1763" name="Рисунок 7" descr=""/>
            <p:cNvPicPr/>
            <p:nvPr/>
          </p:nvPicPr>
          <p:blipFill>
            <a:blip r:embed="rId4"/>
            <a:stretch/>
          </p:blipFill>
          <p:spPr>
            <a:xfrm>
              <a:off x="6553800" y="914400"/>
              <a:ext cx="1693800" cy="541440"/>
            </a:xfrm>
            <a:prstGeom prst="rect">
              <a:avLst/>
            </a:prstGeom>
            <a:ln w="0">
              <a:noFill/>
            </a:ln>
          </p:spPr>
        </p:pic>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4" name="PlaceHolder 1"/>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Состав команды Pycat</a:t>
            </a:r>
            <a:endParaRPr b="1" lang="ru-RU" sz="2000" spc="-1" strike="noStrike">
              <a:solidFill>
                <a:srgbClr val="f2f2f2"/>
              </a:solidFill>
              <a:latin typeface="Montserrat"/>
            </a:endParaRPr>
          </a:p>
        </p:txBody>
      </p:sp>
      <p:sp>
        <p:nvSpPr>
          <p:cNvPr id="1765" name="PlaceHolder 2"/>
          <p:cNvSpPr>
            <a:spLocks noGrp="1"/>
          </p:cNvSpPr>
          <p:nvPr>
            <p:ph/>
          </p:nvPr>
        </p:nvSpPr>
        <p:spPr>
          <a:xfrm>
            <a:off x="806400" y="3478680"/>
            <a:ext cx="1843200" cy="228960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Аман Урумбеков</a:t>
            </a:r>
            <a:endParaRPr b="0" lang="ru-RU" sz="1600" spc="-1" strike="noStrike">
              <a:solidFill>
                <a:srgbClr val="f2f2f2"/>
              </a:solidFill>
              <a:latin typeface="Montserrat"/>
            </a:endParaRPr>
          </a:p>
        </p:txBody>
      </p:sp>
      <p:sp>
        <p:nvSpPr>
          <p:cNvPr id="1766" name="PlaceHolder 3"/>
          <p:cNvSpPr>
            <a:spLocks noGrp="1"/>
          </p:cNvSpPr>
          <p:nvPr>
            <p:ph/>
          </p:nvPr>
        </p:nvSpPr>
        <p:spPr>
          <a:xfrm>
            <a:off x="806400" y="4192200"/>
            <a:ext cx="1843200" cy="1576080"/>
          </a:xfrm>
          <a:prstGeom prst="rect">
            <a:avLst/>
          </a:prstGeom>
          <a:noFill/>
          <a:ln w="0">
            <a:noFill/>
          </a:ln>
        </p:spPr>
        <p:txBody>
          <a:bodyPr anchor="t">
            <a:noAutofit/>
          </a:bodyPr>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Лидер и Data Scientist</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@dead_inside_but_still_hornyy</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+996501788668</a:t>
            </a:r>
            <a:endParaRPr b="0" lang="ru-RU" sz="1400" spc="-1" strike="noStrike">
              <a:solidFill>
                <a:srgbClr val="f2f2f2"/>
              </a:solidFill>
              <a:latin typeface="Montserrat"/>
            </a:endParaRPr>
          </a:p>
        </p:txBody>
      </p:sp>
      <p:sp>
        <p:nvSpPr>
          <p:cNvPr id="1767" name="PlaceHolder 4"/>
          <p:cNvSpPr>
            <a:spLocks noGrp="1"/>
          </p:cNvSpPr>
          <p:nvPr>
            <p:ph/>
          </p:nvPr>
        </p:nvSpPr>
        <p:spPr>
          <a:xfrm>
            <a:off x="3014640" y="3478680"/>
            <a:ext cx="1843200" cy="228960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algn="ctr">
              <a:lnSpc>
                <a:spcPct val="90000"/>
              </a:lnSpc>
              <a:spcBef>
                <a:spcPts val="632"/>
              </a:spcBef>
              <a:buNone/>
              <a:tabLst>
                <a:tab algn="l" pos="0"/>
              </a:tabLst>
            </a:pPr>
            <a:r>
              <a:rPr b="1" lang="ru-RU" sz="1600" spc="-1" strike="noStrike">
                <a:solidFill>
                  <a:srgbClr val="73f9cf"/>
                </a:solidFill>
                <a:latin typeface="Montserrat"/>
              </a:rPr>
              <a:t>Барсбек Адышев</a:t>
            </a:r>
            <a:endParaRPr b="0" lang="ru-RU" sz="1600" spc="-1" strike="noStrike">
              <a:solidFill>
                <a:srgbClr val="f2f2f2"/>
              </a:solidFill>
              <a:latin typeface="Montserrat"/>
            </a:endParaRPr>
          </a:p>
        </p:txBody>
      </p:sp>
      <p:sp>
        <p:nvSpPr>
          <p:cNvPr id="1768" name="PlaceHolder 5"/>
          <p:cNvSpPr>
            <a:spLocks noGrp="1"/>
          </p:cNvSpPr>
          <p:nvPr>
            <p:ph/>
          </p:nvPr>
        </p:nvSpPr>
        <p:spPr>
          <a:xfrm>
            <a:off x="3014640" y="4192200"/>
            <a:ext cx="1843200" cy="1576080"/>
          </a:xfrm>
          <a:prstGeom prst="rect">
            <a:avLst/>
          </a:prstGeom>
          <a:noFill/>
          <a:ln w="0">
            <a:noFill/>
          </a:ln>
        </p:spPr>
        <p:txBody>
          <a:bodyPr anchor="t">
            <a:noAutofit/>
          </a:bodyPr>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Математик</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@yupeetey</a:t>
            </a:r>
            <a:endParaRPr b="0" lang="ru-RU" sz="1400" spc="-1" strike="noStrike">
              <a:solidFill>
                <a:srgbClr val="f2f2f2"/>
              </a:solidFill>
              <a:latin typeface="Montserrat"/>
            </a:endParaRPr>
          </a:p>
          <a:p>
            <a:pPr marL="144720" indent="-144720">
              <a:lnSpc>
                <a:spcPct val="90000"/>
              </a:lnSpc>
              <a:spcBef>
                <a:spcPts val="632"/>
              </a:spcBef>
              <a:buClr>
                <a:srgbClr val="fe095f"/>
              </a:buClr>
              <a:buFont typeface="Courier New"/>
              <a:buChar char="o"/>
            </a:pPr>
            <a:r>
              <a:rPr b="0" lang="ru-RU" sz="1400" spc="-1" strike="noStrike">
                <a:solidFill>
                  <a:srgbClr val="f2f2f2"/>
                </a:solidFill>
                <a:latin typeface="Montserrat"/>
              </a:rPr>
              <a:t>+996990140601</a:t>
            </a:r>
            <a:endParaRPr b="0" lang="ru-RU" sz="1400" spc="-1" strike="noStrike">
              <a:solidFill>
                <a:srgbClr val="f2f2f2"/>
              </a:solidFill>
              <a:latin typeface="Montserrat"/>
            </a:endParaRPr>
          </a:p>
          <a:p>
            <a:pPr>
              <a:lnSpc>
                <a:spcPct val="90000"/>
              </a:lnSpc>
              <a:spcBef>
                <a:spcPts val="632"/>
              </a:spcBef>
              <a:buNone/>
            </a:pPr>
            <a:endParaRPr b="0" lang="ru-RU" sz="1400" spc="-1" strike="noStrike">
              <a:solidFill>
                <a:srgbClr val="f2f2f2"/>
              </a:solidFill>
              <a:latin typeface="Montserrat"/>
            </a:endParaRPr>
          </a:p>
        </p:txBody>
      </p:sp>
      <p:pic>
        <p:nvPicPr>
          <p:cNvPr id="1769" name="" descr=""/>
          <p:cNvPicPr/>
          <p:nvPr/>
        </p:nvPicPr>
        <p:blipFill>
          <a:blip r:embed="rId1"/>
          <a:stretch/>
        </p:blipFill>
        <p:spPr>
          <a:xfrm>
            <a:off x="2971800" y="1143000"/>
            <a:ext cx="2057400" cy="2057400"/>
          </a:xfrm>
          <a:prstGeom prst="rect">
            <a:avLst/>
          </a:prstGeom>
          <a:ln w="0">
            <a:noFill/>
          </a:ln>
        </p:spPr>
      </p:pic>
      <p:pic>
        <p:nvPicPr>
          <p:cNvPr id="1770" name="" descr=""/>
          <p:cNvPicPr/>
          <p:nvPr/>
        </p:nvPicPr>
        <p:blipFill>
          <a:blip r:embed="rId2"/>
          <a:stretch/>
        </p:blipFill>
        <p:spPr>
          <a:xfrm>
            <a:off x="457200" y="1143000"/>
            <a:ext cx="2265840" cy="2121840"/>
          </a:xfrm>
          <a:prstGeom prst="rect">
            <a:avLst/>
          </a:prstGeom>
          <a:ln w="0">
            <a:noFill/>
          </a:ln>
        </p:spPr>
      </p:pic>
      <p:sp>
        <p:nvSpPr>
          <p:cNvPr id="7" name="PlaceHolder 6"/>
          <p:cNvSpPr>
            <a:spLocks noGrp="1"/>
          </p:cNvSpPr>
          <p:nvPr>
            <p:ph type="sldNum" idx="9"/>
          </p:nvPr>
        </p:nvSpPr>
        <p:spPr/>
        <p:txBody>
          <a:bodyPr/>
          <a:p>
            <a:fld id="{D4AC4784-79B4-46B8-8776-A591B08BA90C}" type="slidenum">
              <a:t>2</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1" name="PlaceHolder 1"/>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Очистка и подготовка данных</a:t>
            </a:r>
            <a:endParaRPr b="1" lang="ru-RU" sz="2000" spc="-1" strike="noStrike">
              <a:solidFill>
                <a:srgbClr val="f2f2f2"/>
              </a:solidFill>
              <a:latin typeface="Montserrat"/>
            </a:endParaRPr>
          </a:p>
        </p:txBody>
      </p:sp>
      <p:sp>
        <p:nvSpPr>
          <p:cNvPr id="1772" name="PlaceHolder 2"/>
          <p:cNvSpPr>
            <a:spLocks noGrp="1"/>
          </p:cNvSpPr>
          <p:nvPr>
            <p:ph/>
          </p:nvPr>
        </p:nvSpPr>
        <p:spPr>
          <a:xfrm>
            <a:off x="516960" y="3810240"/>
            <a:ext cx="3263760" cy="2374920"/>
          </a:xfrm>
          <a:prstGeom prst="rect">
            <a:avLst/>
          </a:prstGeom>
          <a:gradFill rotWithShape="0">
            <a:gsLst>
              <a:gs pos="51000">
                <a:srgbClr val="ffffff">
                  <a:alpha val="0"/>
                </a:srgbClr>
              </a:gs>
              <a:gs pos="100000">
                <a:srgbClr val="fff3f7">
                  <a:alpha val="20000"/>
                </a:srgbClr>
              </a:gs>
            </a:gsLst>
            <a:lin ang="16200000"/>
          </a:gradFill>
          <a:ln w="0">
            <a:noFill/>
          </a:ln>
        </p:spPr>
        <p:txBody>
          <a:bodyPr anchor="t">
            <a:noAutofit/>
          </a:bodyPr>
          <a:p>
            <a:pPr marL="432000" indent="-324000">
              <a:lnSpc>
                <a:spcPct val="90000"/>
              </a:lnSpc>
              <a:spcBef>
                <a:spcPts val="1417"/>
              </a:spcBef>
              <a:buClr>
                <a:srgbClr val="ffffff"/>
              </a:buClr>
              <a:buSzPct val="45000"/>
              <a:buFont typeface="Wingdings" charset="2"/>
              <a:buChar char=""/>
            </a:pPr>
            <a:r>
              <a:rPr b="0" lang="ru-RU" sz="1450" spc="-1" strike="noStrike">
                <a:solidFill>
                  <a:srgbClr val="f2f2f2"/>
                </a:solidFill>
                <a:latin typeface="Montserrat"/>
              </a:rPr>
              <a:t>Сперва были объединены некоторые схожие цвета(крас-красный и т. д.)</a:t>
            </a:r>
            <a:endParaRPr b="0" lang="ru-RU" sz="1450" spc="-1" strike="noStrike">
              <a:solidFill>
                <a:srgbClr val="f2f2f2"/>
              </a:solidFill>
              <a:latin typeface="Montserrat"/>
            </a:endParaRPr>
          </a:p>
          <a:p>
            <a:pPr marL="432000" indent="-324000">
              <a:lnSpc>
                <a:spcPct val="90000"/>
              </a:lnSpc>
              <a:spcBef>
                <a:spcPts val="1417"/>
              </a:spcBef>
              <a:buClr>
                <a:srgbClr val="ffffff"/>
              </a:buClr>
              <a:buSzPct val="45000"/>
              <a:buFont typeface="Wingdings" charset="2"/>
              <a:buChar char=""/>
            </a:pPr>
            <a:r>
              <a:rPr b="0" lang="ru-RU" sz="1450" spc="-1" strike="noStrike">
                <a:solidFill>
                  <a:srgbClr val="f2f2f2"/>
                </a:solidFill>
                <a:latin typeface="Montserrat"/>
              </a:rPr>
              <a:t>Были отброшены все категории кроме третьих, и маленькие группы были объединены в одну</a:t>
            </a:r>
            <a:endParaRPr b="0" lang="ru-RU" sz="1450" spc="-1" strike="noStrike">
              <a:solidFill>
                <a:srgbClr val="f2f2f2"/>
              </a:solidFill>
              <a:latin typeface="Montserrat"/>
            </a:endParaRPr>
          </a:p>
          <a:p>
            <a:pPr marL="432000" indent="-324000">
              <a:lnSpc>
                <a:spcPct val="90000"/>
              </a:lnSpc>
              <a:spcBef>
                <a:spcPts val="1417"/>
              </a:spcBef>
              <a:buClr>
                <a:srgbClr val="ffffff"/>
              </a:buClr>
              <a:buSzPct val="45000"/>
              <a:buFont typeface="Wingdings" charset="2"/>
              <a:buChar char=""/>
            </a:pPr>
            <a:r>
              <a:rPr b="0" lang="ru-RU" sz="1450" spc="-1" strike="noStrike">
                <a:solidFill>
                  <a:srgbClr val="f2f2f2"/>
                </a:solidFill>
                <a:latin typeface="Montserrat"/>
              </a:rPr>
              <a:t>Были взяты эмбеддинги только главных изображений и названий</a:t>
            </a:r>
            <a:endParaRPr b="0" lang="ru-RU" sz="1450" spc="-1" strike="noStrike">
              <a:solidFill>
                <a:srgbClr val="f2f2f2"/>
              </a:solidFill>
              <a:latin typeface="Montserrat"/>
            </a:endParaRPr>
          </a:p>
        </p:txBody>
      </p:sp>
      <p:sp>
        <p:nvSpPr>
          <p:cNvPr id="1773" name="PlaceHolder 3"/>
          <p:cNvSpPr>
            <a:spLocks noGrp="1"/>
          </p:cNvSpPr>
          <p:nvPr>
            <p:ph/>
          </p:nvPr>
        </p:nvSpPr>
        <p:spPr>
          <a:xfrm>
            <a:off x="4464720" y="3810240"/>
            <a:ext cx="3263760" cy="2374920"/>
          </a:xfrm>
          <a:prstGeom prst="rect">
            <a:avLst/>
          </a:prstGeom>
          <a:gradFill rotWithShape="0">
            <a:gsLst>
              <a:gs pos="51000">
                <a:srgbClr val="ffffff">
                  <a:alpha val="0"/>
                </a:srgbClr>
              </a:gs>
              <a:gs pos="100000">
                <a:srgbClr val="fff3f7">
                  <a:alpha val="20000"/>
                </a:srgbClr>
              </a:gs>
            </a:gsLst>
            <a:lin ang="16200000"/>
          </a:gradFill>
          <a:ln w="0">
            <a:noFill/>
          </a:ln>
        </p:spPr>
        <p:txBody>
          <a:bodyPr anchor="t">
            <a:noAutofit/>
          </a:bodyPr>
          <a:p>
            <a:pPr indent="-324000">
              <a:lnSpc>
                <a:spcPct val="90000"/>
              </a:lnSpc>
              <a:spcBef>
                <a:spcPts val="632"/>
              </a:spcBef>
              <a:tabLst>
                <a:tab algn="l" pos="0"/>
              </a:tabLst>
            </a:pPr>
            <a:r>
              <a:rPr b="0" lang="ru-RU" sz="1400" spc="-1" strike="noStrike">
                <a:solidFill>
                  <a:srgbClr val="ffffff"/>
                </a:solidFill>
                <a:latin typeface="Montserrat"/>
              </a:rPr>
              <a:t>В следующем этапе были сгенерированы новые данные. </a:t>
            </a:r>
            <a:endParaRPr b="0" lang="ru-RU" sz="1400" spc="-1" strike="noStrike">
              <a:solidFill>
                <a:srgbClr val="ffffff"/>
              </a:solidFill>
              <a:latin typeface="Montserrat"/>
            </a:endParaRPr>
          </a:p>
          <a:p>
            <a:pPr indent="-324000">
              <a:lnSpc>
                <a:spcPct val="90000"/>
              </a:lnSpc>
              <a:spcBef>
                <a:spcPts val="632"/>
              </a:spcBef>
              <a:tabLst>
                <a:tab algn="l" pos="0"/>
              </a:tabLst>
            </a:pPr>
            <a:r>
              <a:rPr b="0" lang="ru-RU" sz="1400" spc="-1" strike="noStrike">
                <a:solidFill>
                  <a:srgbClr val="ffffff"/>
                </a:solidFill>
                <a:latin typeface="Montserrat"/>
              </a:rPr>
              <a:t>Например если пары А и Б одинаковы, а также пары А и В, то по логике пары Б и В тоже будут одинаковы.</a:t>
            </a:r>
            <a:endParaRPr b="0" lang="ru-RU" sz="1400" spc="-1" strike="noStrike">
              <a:solidFill>
                <a:srgbClr val="ffffff"/>
              </a:solidFill>
              <a:latin typeface="Montserrat"/>
            </a:endParaRPr>
          </a:p>
          <a:p>
            <a:pPr indent="-324000">
              <a:lnSpc>
                <a:spcPct val="90000"/>
              </a:lnSpc>
              <a:spcBef>
                <a:spcPts val="632"/>
              </a:spcBef>
              <a:tabLst>
                <a:tab algn="l" pos="0"/>
              </a:tabLst>
            </a:pPr>
            <a:r>
              <a:rPr b="0" lang="ru-RU" sz="1400" spc="-1" strike="noStrike">
                <a:solidFill>
                  <a:srgbClr val="ffffff"/>
                </a:solidFill>
                <a:latin typeface="Montserrat"/>
              </a:rPr>
              <a:t>Была найдена часть таких строк и после добавлена</a:t>
            </a:r>
            <a:endParaRPr b="0" lang="ru-RU" sz="1400" spc="-1" strike="noStrike">
              <a:solidFill>
                <a:srgbClr val="ffffff"/>
              </a:solidFill>
              <a:latin typeface="Montserrat"/>
            </a:endParaRPr>
          </a:p>
        </p:txBody>
      </p:sp>
      <p:sp>
        <p:nvSpPr>
          <p:cNvPr id="1774" name="PlaceHolder 4"/>
          <p:cNvSpPr>
            <a:spLocks noGrp="1"/>
          </p:cNvSpPr>
          <p:nvPr>
            <p:ph/>
          </p:nvPr>
        </p:nvSpPr>
        <p:spPr>
          <a:xfrm>
            <a:off x="8385480" y="3810240"/>
            <a:ext cx="3263760" cy="2374920"/>
          </a:xfrm>
          <a:prstGeom prst="rect">
            <a:avLst/>
          </a:prstGeom>
          <a:gradFill rotWithShape="0">
            <a:gsLst>
              <a:gs pos="51000">
                <a:srgbClr val="ffffff">
                  <a:alpha val="0"/>
                </a:srgbClr>
              </a:gs>
              <a:gs pos="100000">
                <a:srgbClr val="fff3f7">
                  <a:alpha val="20000"/>
                </a:srgbClr>
              </a:gs>
            </a:gsLst>
            <a:lin ang="16200000"/>
          </a:gradFill>
          <a:ln w="0">
            <a:noFill/>
          </a:ln>
        </p:spPr>
        <p:txBody>
          <a:bodyPr anchor="t">
            <a:noAutofit/>
          </a:bodyPr>
          <a:p>
            <a:pPr indent="-324000">
              <a:lnSpc>
                <a:spcPct val="90000"/>
              </a:lnSpc>
              <a:spcBef>
                <a:spcPts val="632"/>
              </a:spcBef>
              <a:tabLst>
                <a:tab algn="l" pos="0"/>
              </a:tabLst>
            </a:pPr>
            <a:r>
              <a:rPr b="0" lang="ru-RU" sz="1400" spc="-1" strike="noStrike">
                <a:solidFill>
                  <a:srgbClr val="ffffff"/>
                </a:solidFill>
                <a:latin typeface="Montserrat"/>
              </a:rPr>
              <a:t>В конце были замерджены пары айди с их данными.</a:t>
            </a:r>
            <a:endParaRPr b="0" lang="ru-RU" sz="1400" spc="-1" strike="noStrike">
              <a:solidFill>
                <a:srgbClr val="ffffff"/>
              </a:solidFill>
              <a:latin typeface="Montserrat"/>
            </a:endParaRPr>
          </a:p>
          <a:p>
            <a:pPr indent="-324000">
              <a:lnSpc>
                <a:spcPct val="90000"/>
              </a:lnSpc>
              <a:spcBef>
                <a:spcPts val="632"/>
              </a:spcBef>
              <a:tabLst>
                <a:tab algn="l" pos="0"/>
              </a:tabLst>
            </a:pPr>
            <a:r>
              <a:rPr b="0" lang="ru-RU" sz="1400" spc="-1" strike="noStrike">
                <a:solidFill>
                  <a:srgbClr val="ffffff"/>
                </a:solidFill>
                <a:latin typeface="Montserrat"/>
              </a:rPr>
              <a:t>Таким образом был получен полный датасет со всеми нужными данными</a:t>
            </a:r>
            <a:endParaRPr b="0" lang="ru-RU" sz="1400" spc="-1" strike="noStrike">
              <a:solidFill>
                <a:srgbClr val="ffffff"/>
              </a:solidFill>
              <a:latin typeface="Montserrat"/>
            </a:endParaRPr>
          </a:p>
        </p:txBody>
      </p:sp>
      <p:sp>
        <p:nvSpPr>
          <p:cNvPr id="1775" name="Google Shape;2799;p94"/>
          <p:cNvSpPr/>
          <p:nvPr/>
        </p:nvSpPr>
        <p:spPr>
          <a:xfrm>
            <a:off x="3052800" y="2097360"/>
            <a:ext cx="2137320" cy="360"/>
          </a:xfrm>
          <a:custGeom>
            <a:avLst/>
            <a:gdLst/>
            <a:ahLst/>
            <a:rect l="l" t="t" r="r" b="b"/>
            <a:pathLst>
              <a:path w="21600" h="21600">
                <a:moveTo>
                  <a:pt x="0" y="0"/>
                </a:moveTo>
                <a:lnTo>
                  <a:pt x="21600" y="21600"/>
                </a:lnTo>
              </a:path>
            </a:pathLst>
          </a:custGeom>
          <a:noFill/>
          <a:ln w="25400">
            <a:solidFill>
              <a:srgbClr val="73f9cf"/>
            </a:solidFill>
            <a:round/>
          </a:ln>
        </p:spPr>
        <p:style>
          <a:lnRef idx="0"/>
          <a:fillRef idx="0"/>
          <a:effectRef idx="0"/>
          <a:fontRef idx="minor"/>
        </p:style>
      </p:sp>
      <p:sp>
        <p:nvSpPr>
          <p:cNvPr id="1776" name="Google Shape;2802;p94"/>
          <p:cNvSpPr/>
          <p:nvPr/>
        </p:nvSpPr>
        <p:spPr>
          <a:xfrm>
            <a:off x="6998400" y="2097360"/>
            <a:ext cx="2104560" cy="360"/>
          </a:xfrm>
          <a:custGeom>
            <a:avLst/>
            <a:gdLst/>
            <a:ahLst/>
            <a:rect l="l" t="t" r="r" b="b"/>
            <a:pathLst>
              <a:path w="21600" h="21600">
                <a:moveTo>
                  <a:pt x="0" y="0"/>
                </a:moveTo>
                <a:lnTo>
                  <a:pt x="21600" y="21600"/>
                </a:lnTo>
              </a:path>
            </a:pathLst>
          </a:custGeom>
          <a:noFill/>
          <a:ln w="25400">
            <a:solidFill>
              <a:srgbClr val="73f9cf"/>
            </a:solidFill>
            <a:round/>
          </a:ln>
        </p:spPr>
        <p:style>
          <a:lnRef idx="0"/>
          <a:fillRef idx="0"/>
          <a:effectRef idx="0"/>
          <a:fontRef idx="minor"/>
        </p:style>
      </p:sp>
      <p:grpSp>
        <p:nvGrpSpPr>
          <p:cNvPr id="1777" name="Группа 59"/>
          <p:cNvGrpSpPr/>
          <p:nvPr/>
        </p:nvGrpSpPr>
        <p:grpSpPr>
          <a:xfrm>
            <a:off x="1245240" y="1193400"/>
            <a:ext cx="1807200" cy="1807200"/>
            <a:chOff x="1245240" y="1193400"/>
            <a:chExt cx="1807200" cy="1807200"/>
          </a:xfrm>
        </p:grpSpPr>
        <p:grpSp>
          <p:nvGrpSpPr>
            <p:cNvPr id="1778" name="Группа 60"/>
            <p:cNvGrpSpPr/>
            <p:nvPr/>
          </p:nvGrpSpPr>
          <p:grpSpPr>
            <a:xfrm>
              <a:off x="1245240" y="1193400"/>
              <a:ext cx="1807200" cy="1807200"/>
              <a:chOff x="1245240" y="1193400"/>
              <a:chExt cx="1807200" cy="1807200"/>
            </a:xfrm>
          </p:grpSpPr>
          <p:sp>
            <p:nvSpPr>
              <p:cNvPr id="1779" name="Овал 76"/>
              <p:cNvSpPr/>
              <p:nvPr/>
            </p:nvSpPr>
            <p:spPr>
              <a:xfrm>
                <a:off x="1245240" y="1193400"/>
                <a:ext cx="1807200" cy="1807200"/>
              </a:xfrm>
              <a:prstGeom prst="ellipse">
                <a:avLst/>
              </a:prstGeom>
              <a:gradFill rotWithShape="0">
                <a:gsLst>
                  <a:gs pos="0">
                    <a:srgbClr val="fff3f7">
                      <a:alpha val="0"/>
                    </a:srgbClr>
                  </a:gs>
                  <a:gs pos="100000">
                    <a:srgbClr val="ffffff">
                      <a:alpha val="20000"/>
                    </a:srgbClr>
                  </a:gs>
                </a:gsLst>
                <a:path path="rect">
                  <a:fillToRect l="50000" t="50000" r="50000" b="50000"/>
                </a:path>
              </a:gradFill>
              <a:ln w="25400">
                <a:noFill/>
              </a:ln>
            </p:spPr>
            <p:style>
              <a:lnRef idx="2">
                <a:schemeClr val="accent1">
                  <a:shade val="50000"/>
                </a:schemeClr>
              </a:lnRef>
              <a:fillRef idx="1">
                <a:schemeClr val="accent1"/>
              </a:fillRef>
              <a:effectRef idx="0">
                <a:schemeClr val="accent1"/>
              </a:effectRef>
              <a:fontRef idx="minor"/>
            </p:style>
          </p:sp>
          <p:sp>
            <p:nvSpPr>
              <p:cNvPr id="1780" name="Овал 77"/>
              <p:cNvSpPr/>
              <p:nvPr/>
            </p:nvSpPr>
            <p:spPr>
              <a:xfrm>
                <a:off x="1448640" y="1396440"/>
                <a:ext cx="1400760" cy="1400760"/>
              </a:xfrm>
              <a:prstGeom prst="ellipse">
                <a:avLst/>
              </a:prstGeom>
              <a:noFill/>
              <a:ln w="25400">
                <a:solidFill>
                  <a:srgbClr val="73f9cf"/>
                </a:solidFill>
              </a:ln>
            </p:spPr>
            <p:style>
              <a:lnRef idx="2">
                <a:schemeClr val="accent1">
                  <a:shade val="50000"/>
                </a:schemeClr>
              </a:lnRef>
              <a:fillRef idx="1">
                <a:schemeClr val="accent1"/>
              </a:fillRef>
              <a:effectRef idx="0">
                <a:schemeClr val="accent1"/>
              </a:effectRef>
              <a:fontRef idx="minor"/>
            </p:style>
          </p:sp>
        </p:grpSp>
        <p:grpSp>
          <p:nvGrpSpPr>
            <p:cNvPr id="1781" name="Google Shape;2829;p94"/>
            <p:cNvGrpSpPr/>
            <p:nvPr/>
          </p:nvGrpSpPr>
          <p:grpSpPr>
            <a:xfrm>
              <a:off x="1779840" y="1753200"/>
              <a:ext cx="738000" cy="687600"/>
              <a:chOff x="1779840" y="1753200"/>
              <a:chExt cx="738000" cy="687600"/>
            </a:xfrm>
          </p:grpSpPr>
          <p:sp>
            <p:nvSpPr>
              <p:cNvPr id="1782" name="Google Shape;2830;p94"/>
              <p:cNvSpPr/>
              <p:nvPr/>
            </p:nvSpPr>
            <p:spPr>
              <a:xfrm>
                <a:off x="1779840" y="1753200"/>
                <a:ext cx="738000" cy="687600"/>
              </a:xfrm>
              <a:custGeom>
                <a:avLst/>
                <a:gdLst/>
                <a:ahLst/>
                <a:rect l="l" t="t" r="r" b="b"/>
                <a:pathLst>
                  <a:path w="10122" h="9289">
                    <a:moveTo>
                      <a:pt x="9574" y="310"/>
                    </a:moveTo>
                    <a:cubicBezTo>
                      <a:pt x="9717" y="310"/>
                      <a:pt x="9812" y="406"/>
                      <a:pt x="9812" y="549"/>
                    </a:cubicBezTo>
                    <a:lnTo>
                      <a:pt x="9812" y="5669"/>
                    </a:lnTo>
                    <a:lnTo>
                      <a:pt x="8622" y="5669"/>
                    </a:lnTo>
                    <a:cubicBezTo>
                      <a:pt x="8550" y="5669"/>
                      <a:pt x="8479" y="5740"/>
                      <a:pt x="8479" y="5812"/>
                    </a:cubicBezTo>
                    <a:cubicBezTo>
                      <a:pt x="8479" y="5907"/>
                      <a:pt x="8550" y="5978"/>
                      <a:pt x="8622" y="5978"/>
                    </a:cubicBezTo>
                    <a:lnTo>
                      <a:pt x="9812" y="5978"/>
                    </a:lnTo>
                    <a:lnTo>
                      <a:pt x="9812" y="6455"/>
                    </a:lnTo>
                    <a:cubicBezTo>
                      <a:pt x="9812" y="6597"/>
                      <a:pt x="9717" y="6717"/>
                      <a:pt x="9574" y="6717"/>
                    </a:cubicBezTo>
                    <a:lnTo>
                      <a:pt x="549" y="6717"/>
                    </a:lnTo>
                    <a:cubicBezTo>
                      <a:pt x="406" y="6717"/>
                      <a:pt x="287" y="6597"/>
                      <a:pt x="287" y="6455"/>
                    </a:cubicBezTo>
                    <a:lnTo>
                      <a:pt x="287" y="5978"/>
                    </a:lnTo>
                    <a:lnTo>
                      <a:pt x="7979" y="5978"/>
                    </a:lnTo>
                    <a:cubicBezTo>
                      <a:pt x="8050" y="5978"/>
                      <a:pt x="8122" y="5907"/>
                      <a:pt x="8122" y="5812"/>
                    </a:cubicBezTo>
                    <a:cubicBezTo>
                      <a:pt x="8122" y="5740"/>
                      <a:pt x="8050" y="5669"/>
                      <a:pt x="7979" y="5669"/>
                    </a:cubicBezTo>
                    <a:lnTo>
                      <a:pt x="6216" y="5669"/>
                    </a:lnTo>
                    <a:lnTo>
                      <a:pt x="6216" y="310"/>
                    </a:lnTo>
                    <a:close/>
                    <a:moveTo>
                      <a:pt x="5335" y="7002"/>
                    </a:moveTo>
                    <a:lnTo>
                      <a:pt x="5335" y="7193"/>
                    </a:lnTo>
                    <a:cubicBezTo>
                      <a:pt x="5335" y="7360"/>
                      <a:pt x="5216" y="7479"/>
                      <a:pt x="5049" y="7479"/>
                    </a:cubicBezTo>
                    <a:cubicBezTo>
                      <a:pt x="4907" y="7479"/>
                      <a:pt x="4764" y="7360"/>
                      <a:pt x="4764" y="7193"/>
                    </a:cubicBezTo>
                    <a:lnTo>
                      <a:pt x="4764" y="7002"/>
                    </a:lnTo>
                    <a:close/>
                    <a:moveTo>
                      <a:pt x="6073" y="7002"/>
                    </a:moveTo>
                    <a:lnTo>
                      <a:pt x="6169" y="8241"/>
                    </a:lnTo>
                    <a:lnTo>
                      <a:pt x="3954" y="8241"/>
                    </a:lnTo>
                    <a:lnTo>
                      <a:pt x="4049" y="7002"/>
                    </a:lnTo>
                    <a:lnTo>
                      <a:pt x="4478" y="7002"/>
                    </a:lnTo>
                    <a:lnTo>
                      <a:pt x="4478" y="7193"/>
                    </a:lnTo>
                    <a:cubicBezTo>
                      <a:pt x="4478" y="7526"/>
                      <a:pt x="4740" y="7788"/>
                      <a:pt x="5049" y="7788"/>
                    </a:cubicBezTo>
                    <a:cubicBezTo>
                      <a:pt x="5383" y="7788"/>
                      <a:pt x="5645" y="7526"/>
                      <a:pt x="5645" y="7193"/>
                    </a:cubicBezTo>
                    <a:lnTo>
                      <a:pt x="5645" y="7002"/>
                    </a:lnTo>
                    <a:close/>
                    <a:moveTo>
                      <a:pt x="6859" y="8526"/>
                    </a:moveTo>
                    <a:cubicBezTo>
                      <a:pt x="6883" y="8526"/>
                      <a:pt x="6907" y="8550"/>
                      <a:pt x="6907" y="8574"/>
                    </a:cubicBezTo>
                    <a:lnTo>
                      <a:pt x="6907" y="8955"/>
                    </a:lnTo>
                    <a:cubicBezTo>
                      <a:pt x="6907" y="8979"/>
                      <a:pt x="6883" y="9003"/>
                      <a:pt x="6859" y="9003"/>
                    </a:cubicBezTo>
                    <a:lnTo>
                      <a:pt x="3263" y="9003"/>
                    </a:lnTo>
                    <a:cubicBezTo>
                      <a:pt x="3240" y="9003"/>
                      <a:pt x="3216" y="8979"/>
                      <a:pt x="3216" y="8955"/>
                    </a:cubicBezTo>
                    <a:lnTo>
                      <a:pt x="3216" y="8574"/>
                    </a:lnTo>
                    <a:cubicBezTo>
                      <a:pt x="3216" y="8550"/>
                      <a:pt x="3240" y="8526"/>
                      <a:pt x="3263" y="8526"/>
                    </a:cubicBezTo>
                    <a:close/>
                    <a:moveTo>
                      <a:pt x="549" y="1"/>
                    </a:moveTo>
                    <a:cubicBezTo>
                      <a:pt x="239" y="1"/>
                      <a:pt x="1" y="239"/>
                      <a:pt x="1" y="549"/>
                    </a:cubicBezTo>
                    <a:lnTo>
                      <a:pt x="1" y="1477"/>
                    </a:lnTo>
                    <a:cubicBezTo>
                      <a:pt x="1" y="1573"/>
                      <a:pt x="72" y="1644"/>
                      <a:pt x="144" y="1644"/>
                    </a:cubicBezTo>
                    <a:cubicBezTo>
                      <a:pt x="215" y="1644"/>
                      <a:pt x="287" y="1573"/>
                      <a:pt x="287" y="1477"/>
                    </a:cubicBezTo>
                    <a:lnTo>
                      <a:pt x="287" y="549"/>
                    </a:lnTo>
                    <a:cubicBezTo>
                      <a:pt x="287" y="406"/>
                      <a:pt x="406" y="310"/>
                      <a:pt x="549" y="310"/>
                    </a:cubicBezTo>
                    <a:lnTo>
                      <a:pt x="5907" y="310"/>
                    </a:lnTo>
                    <a:lnTo>
                      <a:pt x="5907" y="5669"/>
                    </a:lnTo>
                    <a:lnTo>
                      <a:pt x="287" y="5669"/>
                    </a:lnTo>
                    <a:lnTo>
                      <a:pt x="287" y="2144"/>
                    </a:lnTo>
                    <a:cubicBezTo>
                      <a:pt x="287" y="2049"/>
                      <a:pt x="239" y="2001"/>
                      <a:pt x="144" y="2001"/>
                    </a:cubicBezTo>
                    <a:cubicBezTo>
                      <a:pt x="72" y="2001"/>
                      <a:pt x="1" y="2049"/>
                      <a:pt x="1" y="2144"/>
                    </a:cubicBezTo>
                    <a:lnTo>
                      <a:pt x="1" y="6455"/>
                    </a:lnTo>
                    <a:cubicBezTo>
                      <a:pt x="1" y="6764"/>
                      <a:pt x="239" y="7002"/>
                      <a:pt x="549" y="7002"/>
                    </a:cubicBezTo>
                    <a:lnTo>
                      <a:pt x="3763" y="7002"/>
                    </a:lnTo>
                    <a:lnTo>
                      <a:pt x="3644" y="8241"/>
                    </a:lnTo>
                    <a:lnTo>
                      <a:pt x="3263" y="8241"/>
                    </a:lnTo>
                    <a:cubicBezTo>
                      <a:pt x="3073" y="8241"/>
                      <a:pt x="2930" y="8384"/>
                      <a:pt x="2930" y="8574"/>
                    </a:cubicBezTo>
                    <a:lnTo>
                      <a:pt x="2930" y="8955"/>
                    </a:lnTo>
                    <a:cubicBezTo>
                      <a:pt x="2930" y="9146"/>
                      <a:pt x="3073" y="9288"/>
                      <a:pt x="3263" y="9288"/>
                    </a:cubicBezTo>
                    <a:lnTo>
                      <a:pt x="6859" y="9288"/>
                    </a:lnTo>
                    <a:cubicBezTo>
                      <a:pt x="7050" y="9288"/>
                      <a:pt x="7193" y="9146"/>
                      <a:pt x="7193" y="8955"/>
                    </a:cubicBezTo>
                    <a:lnTo>
                      <a:pt x="7193" y="8574"/>
                    </a:lnTo>
                    <a:cubicBezTo>
                      <a:pt x="7193" y="8384"/>
                      <a:pt x="7050" y="8241"/>
                      <a:pt x="6859" y="8241"/>
                    </a:cubicBezTo>
                    <a:lnTo>
                      <a:pt x="6478" y="8241"/>
                    </a:lnTo>
                    <a:lnTo>
                      <a:pt x="6359" y="7002"/>
                    </a:lnTo>
                    <a:lnTo>
                      <a:pt x="9574" y="7002"/>
                    </a:lnTo>
                    <a:cubicBezTo>
                      <a:pt x="9860" y="7002"/>
                      <a:pt x="10122" y="6764"/>
                      <a:pt x="10122" y="6455"/>
                    </a:cubicBezTo>
                    <a:lnTo>
                      <a:pt x="10122" y="549"/>
                    </a:lnTo>
                    <a:cubicBezTo>
                      <a:pt x="10122" y="239"/>
                      <a:pt x="9884" y="1"/>
                      <a:pt x="9574" y="1"/>
                    </a:cubicBezTo>
                    <a:close/>
                  </a:path>
                </a:pathLst>
              </a:custGeom>
              <a:solidFill>
                <a:srgbClr val="fd0c50"/>
              </a:solidFill>
              <a:ln w="0">
                <a:noFill/>
              </a:ln>
            </p:spPr>
            <p:style>
              <a:lnRef idx="0"/>
              <a:fillRef idx="0"/>
              <a:effectRef idx="0"/>
              <a:fontRef idx="minor"/>
            </p:style>
          </p:sp>
          <p:sp>
            <p:nvSpPr>
              <p:cNvPr id="1783" name="Google Shape;2831;p94"/>
              <p:cNvSpPr/>
              <p:nvPr/>
            </p:nvSpPr>
            <p:spPr>
              <a:xfrm>
                <a:off x="1856160" y="1888560"/>
                <a:ext cx="310680" cy="243720"/>
              </a:xfrm>
              <a:custGeom>
                <a:avLst/>
                <a:gdLst/>
                <a:ahLst/>
                <a:rect l="l" t="t" r="r" b="b"/>
                <a:pathLst>
                  <a:path w="4264" h="3296">
                    <a:moveTo>
                      <a:pt x="3897" y="0"/>
                    </a:moveTo>
                    <a:cubicBezTo>
                      <a:pt x="3848" y="0"/>
                      <a:pt x="3805" y="22"/>
                      <a:pt x="3787" y="57"/>
                    </a:cubicBezTo>
                    <a:lnTo>
                      <a:pt x="2835" y="1176"/>
                    </a:lnTo>
                    <a:lnTo>
                      <a:pt x="2596" y="986"/>
                    </a:lnTo>
                    <a:cubicBezTo>
                      <a:pt x="2573" y="962"/>
                      <a:pt x="2537" y="950"/>
                      <a:pt x="2501" y="950"/>
                    </a:cubicBezTo>
                    <a:cubicBezTo>
                      <a:pt x="2465" y="950"/>
                      <a:pt x="2430" y="962"/>
                      <a:pt x="2406" y="986"/>
                    </a:cubicBezTo>
                    <a:lnTo>
                      <a:pt x="1811" y="1629"/>
                    </a:lnTo>
                    <a:lnTo>
                      <a:pt x="1096" y="1367"/>
                    </a:lnTo>
                    <a:cubicBezTo>
                      <a:pt x="1084" y="1355"/>
                      <a:pt x="1066" y="1349"/>
                      <a:pt x="1045" y="1349"/>
                    </a:cubicBezTo>
                    <a:cubicBezTo>
                      <a:pt x="1025" y="1349"/>
                      <a:pt x="1001" y="1355"/>
                      <a:pt x="977" y="1367"/>
                    </a:cubicBezTo>
                    <a:lnTo>
                      <a:pt x="286" y="1772"/>
                    </a:lnTo>
                    <a:lnTo>
                      <a:pt x="286" y="462"/>
                    </a:lnTo>
                    <a:cubicBezTo>
                      <a:pt x="286" y="391"/>
                      <a:pt x="239" y="319"/>
                      <a:pt x="144" y="319"/>
                    </a:cubicBezTo>
                    <a:cubicBezTo>
                      <a:pt x="72" y="319"/>
                      <a:pt x="1" y="391"/>
                      <a:pt x="1" y="462"/>
                    </a:cubicBezTo>
                    <a:lnTo>
                      <a:pt x="1" y="3153"/>
                    </a:lnTo>
                    <a:cubicBezTo>
                      <a:pt x="1" y="3225"/>
                      <a:pt x="72" y="3296"/>
                      <a:pt x="144" y="3296"/>
                    </a:cubicBezTo>
                    <a:lnTo>
                      <a:pt x="4121" y="3296"/>
                    </a:lnTo>
                    <a:cubicBezTo>
                      <a:pt x="4192" y="3296"/>
                      <a:pt x="4263" y="3225"/>
                      <a:pt x="4263" y="3153"/>
                    </a:cubicBezTo>
                    <a:cubicBezTo>
                      <a:pt x="4263" y="3082"/>
                      <a:pt x="4216" y="3010"/>
                      <a:pt x="4121" y="3010"/>
                    </a:cubicBezTo>
                    <a:lnTo>
                      <a:pt x="4049" y="3010"/>
                    </a:lnTo>
                    <a:lnTo>
                      <a:pt x="4049" y="2200"/>
                    </a:lnTo>
                    <a:cubicBezTo>
                      <a:pt x="4049" y="2105"/>
                      <a:pt x="3978" y="2034"/>
                      <a:pt x="3906" y="2034"/>
                    </a:cubicBezTo>
                    <a:cubicBezTo>
                      <a:pt x="3811" y="2034"/>
                      <a:pt x="3739" y="2105"/>
                      <a:pt x="3739" y="2200"/>
                    </a:cubicBezTo>
                    <a:lnTo>
                      <a:pt x="3739" y="3010"/>
                    </a:lnTo>
                    <a:lnTo>
                      <a:pt x="3382" y="3010"/>
                    </a:lnTo>
                    <a:lnTo>
                      <a:pt x="3382" y="2891"/>
                    </a:lnTo>
                    <a:cubicBezTo>
                      <a:pt x="3382" y="2820"/>
                      <a:pt x="3311" y="2748"/>
                      <a:pt x="3239" y="2748"/>
                    </a:cubicBezTo>
                    <a:cubicBezTo>
                      <a:pt x="3144" y="2748"/>
                      <a:pt x="3073" y="2796"/>
                      <a:pt x="3073" y="2891"/>
                    </a:cubicBezTo>
                    <a:lnTo>
                      <a:pt x="3073" y="3010"/>
                    </a:lnTo>
                    <a:lnTo>
                      <a:pt x="2573" y="3010"/>
                    </a:lnTo>
                    <a:lnTo>
                      <a:pt x="2573" y="2891"/>
                    </a:lnTo>
                    <a:cubicBezTo>
                      <a:pt x="2573" y="2820"/>
                      <a:pt x="2525" y="2748"/>
                      <a:pt x="2430" y="2748"/>
                    </a:cubicBezTo>
                    <a:cubicBezTo>
                      <a:pt x="2358" y="2748"/>
                      <a:pt x="2287" y="2796"/>
                      <a:pt x="2287" y="2891"/>
                    </a:cubicBezTo>
                    <a:lnTo>
                      <a:pt x="2287" y="3010"/>
                    </a:lnTo>
                    <a:lnTo>
                      <a:pt x="1787" y="3010"/>
                    </a:lnTo>
                    <a:lnTo>
                      <a:pt x="1787" y="2891"/>
                    </a:lnTo>
                    <a:cubicBezTo>
                      <a:pt x="1787" y="2820"/>
                      <a:pt x="1715" y="2748"/>
                      <a:pt x="1644" y="2748"/>
                    </a:cubicBezTo>
                    <a:cubicBezTo>
                      <a:pt x="1549" y="2748"/>
                      <a:pt x="1501" y="2796"/>
                      <a:pt x="1501" y="2891"/>
                    </a:cubicBezTo>
                    <a:lnTo>
                      <a:pt x="1501" y="3010"/>
                    </a:lnTo>
                    <a:lnTo>
                      <a:pt x="1001" y="3010"/>
                    </a:lnTo>
                    <a:lnTo>
                      <a:pt x="1001" y="2891"/>
                    </a:lnTo>
                    <a:cubicBezTo>
                      <a:pt x="1001" y="2820"/>
                      <a:pt x="929" y="2748"/>
                      <a:pt x="834" y="2748"/>
                    </a:cubicBezTo>
                    <a:cubicBezTo>
                      <a:pt x="763" y="2748"/>
                      <a:pt x="691" y="2796"/>
                      <a:pt x="691" y="2891"/>
                    </a:cubicBezTo>
                    <a:lnTo>
                      <a:pt x="691" y="3010"/>
                    </a:lnTo>
                    <a:lnTo>
                      <a:pt x="286" y="3010"/>
                    </a:lnTo>
                    <a:lnTo>
                      <a:pt x="286" y="2105"/>
                    </a:lnTo>
                    <a:lnTo>
                      <a:pt x="1048" y="1653"/>
                    </a:lnTo>
                    <a:lnTo>
                      <a:pt x="1811" y="1962"/>
                    </a:lnTo>
                    <a:cubicBezTo>
                      <a:pt x="1823" y="1969"/>
                      <a:pt x="1838" y="1972"/>
                      <a:pt x="1853" y="1972"/>
                    </a:cubicBezTo>
                    <a:cubicBezTo>
                      <a:pt x="1893" y="1972"/>
                      <a:pt x="1936" y="1950"/>
                      <a:pt x="1953" y="1915"/>
                    </a:cubicBezTo>
                    <a:lnTo>
                      <a:pt x="2525" y="1296"/>
                    </a:lnTo>
                    <a:lnTo>
                      <a:pt x="2763" y="1486"/>
                    </a:lnTo>
                    <a:cubicBezTo>
                      <a:pt x="2795" y="1518"/>
                      <a:pt x="2828" y="1531"/>
                      <a:pt x="2860" y="1531"/>
                    </a:cubicBezTo>
                    <a:cubicBezTo>
                      <a:pt x="2899" y="1531"/>
                      <a:pt x="2938" y="1512"/>
                      <a:pt x="2977" y="1486"/>
                    </a:cubicBezTo>
                    <a:lnTo>
                      <a:pt x="3739" y="557"/>
                    </a:lnTo>
                    <a:lnTo>
                      <a:pt x="3739" y="1534"/>
                    </a:lnTo>
                    <a:cubicBezTo>
                      <a:pt x="3739" y="1629"/>
                      <a:pt x="3811" y="1677"/>
                      <a:pt x="3882" y="1677"/>
                    </a:cubicBezTo>
                    <a:cubicBezTo>
                      <a:pt x="3978" y="1677"/>
                      <a:pt x="4049" y="1629"/>
                      <a:pt x="4049" y="1534"/>
                    </a:cubicBezTo>
                    <a:lnTo>
                      <a:pt x="4049" y="152"/>
                    </a:lnTo>
                    <a:cubicBezTo>
                      <a:pt x="4049" y="81"/>
                      <a:pt x="4001" y="33"/>
                      <a:pt x="3954" y="10"/>
                    </a:cubicBezTo>
                    <a:cubicBezTo>
                      <a:pt x="3935" y="3"/>
                      <a:pt x="3916" y="0"/>
                      <a:pt x="3897" y="0"/>
                    </a:cubicBezTo>
                    <a:close/>
                  </a:path>
                </a:pathLst>
              </a:custGeom>
              <a:solidFill>
                <a:srgbClr val="e4eae9"/>
              </a:solidFill>
              <a:ln w="0">
                <a:noFill/>
              </a:ln>
            </p:spPr>
            <p:style>
              <a:lnRef idx="0"/>
              <a:fillRef idx="0"/>
              <a:effectRef idx="0"/>
              <a:fontRef idx="minor"/>
            </p:style>
          </p:sp>
          <p:sp>
            <p:nvSpPr>
              <p:cNvPr id="1784" name="Google Shape;2832;p94"/>
              <p:cNvSpPr/>
              <p:nvPr/>
            </p:nvSpPr>
            <p:spPr>
              <a:xfrm>
                <a:off x="1922400" y="1938600"/>
                <a:ext cx="20520" cy="29880"/>
              </a:xfrm>
              <a:custGeom>
                <a:avLst/>
                <a:gdLst/>
                <a:ahLst/>
                <a:rect l="l" t="t" r="r" b="b"/>
                <a:pathLst>
                  <a:path w="287" h="406">
                    <a:moveTo>
                      <a:pt x="143" y="0"/>
                    </a:moveTo>
                    <a:cubicBezTo>
                      <a:pt x="72" y="0"/>
                      <a:pt x="1" y="72"/>
                      <a:pt x="1" y="167"/>
                    </a:cubicBezTo>
                    <a:lnTo>
                      <a:pt x="1" y="262"/>
                    </a:lnTo>
                    <a:cubicBezTo>
                      <a:pt x="1" y="358"/>
                      <a:pt x="72" y="405"/>
                      <a:pt x="143" y="405"/>
                    </a:cubicBezTo>
                    <a:cubicBezTo>
                      <a:pt x="239" y="405"/>
                      <a:pt x="286" y="358"/>
                      <a:pt x="286" y="262"/>
                    </a:cubicBezTo>
                    <a:lnTo>
                      <a:pt x="286" y="167"/>
                    </a:lnTo>
                    <a:cubicBezTo>
                      <a:pt x="286" y="72"/>
                      <a:pt x="239" y="0"/>
                      <a:pt x="143" y="0"/>
                    </a:cubicBezTo>
                    <a:close/>
                  </a:path>
                </a:pathLst>
              </a:custGeom>
              <a:solidFill>
                <a:srgbClr val="e4eae9"/>
              </a:solidFill>
              <a:ln w="0">
                <a:noFill/>
              </a:ln>
            </p:spPr>
            <p:style>
              <a:lnRef idx="0"/>
              <a:fillRef idx="0"/>
              <a:effectRef idx="0"/>
              <a:fontRef idx="minor"/>
            </p:style>
          </p:sp>
          <p:sp>
            <p:nvSpPr>
              <p:cNvPr id="1785" name="Google Shape;2833;p94"/>
              <p:cNvSpPr/>
              <p:nvPr/>
            </p:nvSpPr>
            <p:spPr>
              <a:xfrm>
                <a:off x="2028240" y="1908360"/>
                <a:ext cx="22320" cy="29880"/>
              </a:xfrm>
              <a:custGeom>
                <a:avLst/>
                <a:gdLst/>
                <a:ahLst/>
                <a:rect l="l" t="t" r="r" b="b"/>
                <a:pathLst>
                  <a:path w="310" h="406">
                    <a:moveTo>
                      <a:pt x="143" y="1"/>
                    </a:moveTo>
                    <a:cubicBezTo>
                      <a:pt x="72" y="1"/>
                      <a:pt x="0" y="72"/>
                      <a:pt x="0" y="143"/>
                    </a:cubicBezTo>
                    <a:lnTo>
                      <a:pt x="0" y="262"/>
                    </a:lnTo>
                    <a:cubicBezTo>
                      <a:pt x="0" y="334"/>
                      <a:pt x="72" y="405"/>
                      <a:pt x="143" y="405"/>
                    </a:cubicBezTo>
                    <a:cubicBezTo>
                      <a:pt x="238" y="405"/>
                      <a:pt x="310" y="334"/>
                      <a:pt x="310" y="262"/>
                    </a:cubicBezTo>
                    <a:lnTo>
                      <a:pt x="310" y="143"/>
                    </a:lnTo>
                    <a:cubicBezTo>
                      <a:pt x="310" y="72"/>
                      <a:pt x="238" y="1"/>
                      <a:pt x="143" y="1"/>
                    </a:cubicBezTo>
                    <a:close/>
                  </a:path>
                </a:pathLst>
              </a:custGeom>
              <a:solidFill>
                <a:srgbClr val="e4eae9"/>
              </a:solidFill>
              <a:ln w="0">
                <a:noFill/>
              </a:ln>
            </p:spPr>
            <p:style>
              <a:lnRef idx="0"/>
              <a:fillRef idx="0"/>
              <a:effectRef idx="0"/>
              <a:fontRef idx="minor"/>
            </p:style>
          </p:sp>
          <p:sp>
            <p:nvSpPr>
              <p:cNvPr id="1786" name="Google Shape;2834;p94"/>
              <p:cNvSpPr/>
              <p:nvPr/>
            </p:nvSpPr>
            <p:spPr>
              <a:xfrm>
                <a:off x="2129040" y="1843200"/>
                <a:ext cx="22320" cy="29880"/>
              </a:xfrm>
              <a:custGeom>
                <a:avLst/>
                <a:gdLst/>
                <a:ahLst/>
                <a:rect l="l" t="t" r="r" b="b"/>
                <a:pathLst>
                  <a:path w="311" h="406">
                    <a:moveTo>
                      <a:pt x="167" y="0"/>
                    </a:moveTo>
                    <a:cubicBezTo>
                      <a:pt x="72" y="0"/>
                      <a:pt x="0" y="48"/>
                      <a:pt x="0" y="143"/>
                    </a:cubicBezTo>
                    <a:lnTo>
                      <a:pt x="0" y="239"/>
                    </a:lnTo>
                    <a:cubicBezTo>
                      <a:pt x="0" y="334"/>
                      <a:pt x="72" y="405"/>
                      <a:pt x="167" y="405"/>
                    </a:cubicBezTo>
                    <a:cubicBezTo>
                      <a:pt x="239" y="405"/>
                      <a:pt x="310" y="334"/>
                      <a:pt x="310" y="239"/>
                    </a:cubicBezTo>
                    <a:lnTo>
                      <a:pt x="310" y="143"/>
                    </a:lnTo>
                    <a:cubicBezTo>
                      <a:pt x="310" y="48"/>
                      <a:pt x="239" y="0"/>
                      <a:pt x="167" y="0"/>
                    </a:cubicBezTo>
                    <a:close/>
                  </a:path>
                </a:pathLst>
              </a:custGeom>
              <a:solidFill>
                <a:srgbClr val="e4eae9"/>
              </a:solidFill>
              <a:ln w="0">
                <a:noFill/>
              </a:ln>
            </p:spPr>
            <p:style>
              <a:lnRef idx="0"/>
              <a:fillRef idx="0"/>
              <a:effectRef idx="0"/>
              <a:fontRef idx="minor"/>
            </p:style>
          </p:sp>
          <p:sp>
            <p:nvSpPr>
              <p:cNvPr id="1787" name="Google Shape;2835;p94"/>
              <p:cNvSpPr/>
              <p:nvPr/>
            </p:nvSpPr>
            <p:spPr>
              <a:xfrm>
                <a:off x="1856160" y="1811520"/>
                <a:ext cx="58680" cy="20880"/>
              </a:xfrm>
              <a:custGeom>
                <a:avLst/>
                <a:gdLst/>
                <a:ahLst/>
                <a:rect l="l" t="t" r="r" b="b"/>
                <a:pathLst>
                  <a:path w="811" h="287">
                    <a:moveTo>
                      <a:pt x="144" y="1"/>
                    </a:moveTo>
                    <a:cubicBezTo>
                      <a:pt x="72" y="1"/>
                      <a:pt x="1" y="72"/>
                      <a:pt x="1" y="144"/>
                    </a:cubicBezTo>
                    <a:cubicBezTo>
                      <a:pt x="1" y="239"/>
                      <a:pt x="72" y="287"/>
                      <a:pt x="144" y="287"/>
                    </a:cubicBezTo>
                    <a:lnTo>
                      <a:pt x="667" y="287"/>
                    </a:lnTo>
                    <a:cubicBezTo>
                      <a:pt x="739" y="287"/>
                      <a:pt x="810" y="239"/>
                      <a:pt x="810" y="144"/>
                    </a:cubicBezTo>
                    <a:cubicBezTo>
                      <a:pt x="810" y="72"/>
                      <a:pt x="739" y="1"/>
                      <a:pt x="667" y="1"/>
                    </a:cubicBezTo>
                    <a:close/>
                  </a:path>
                </a:pathLst>
              </a:custGeom>
              <a:solidFill>
                <a:srgbClr val="e4eae9"/>
              </a:solidFill>
              <a:ln w="0">
                <a:noFill/>
              </a:ln>
            </p:spPr>
            <p:style>
              <a:lnRef idx="0"/>
              <a:fillRef idx="0"/>
              <a:effectRef idx="0"/>
              <a:fontRef idx="minor"/>
            </p:style>
          </p:sp>
          <p:sp>
            <p:nvSpPr>
              <p:cNvPr id="1788" name="Google Shape;2836;p94"/>
              <p:cNvSpPr/>
              <p:nvPr/>
            </p:nvSpPr>
            <p:spPr>
              <a:xfrm>
                <a:off x="1856160" y="1852200"/>
                <a:ext cx="102240" cy="22680"/>
              </a:xfrm>
              <a:custGeom>
                <a:avLst/>
                <a:gdLst/>
                <a:ahLst/>
                <a:rect l="l" t="t" r="r" b="b"/>
                <a:pathLst>
                  <a:path w="1406" h="311">
                    <a:moveTo>
                      <a:pt x="144" y="0"/>
                    </a:moveTo>
                    <a:cubicBezTo>
                      <a:pt x="72" y="0"/>
                      <a:pt x="1" y="72"/>
                      <a:pt x="1" y="143"/>
                    </a:cubicBezTo>
                    <a:cubicBezTo>
                      <a:pt x="1" y="239"/>
                      <a:pt x="72" y="310"/>
                      <a:pt x="144" y="310"/>
                    </a:cubicBezTo>
                    <a:lnTo>
                      <a:pt x="1239" y="310"/>
                    </a:lnTo>
                    <a:cubicBezTo>
                      <a:pt x="1334" y="310"/>
                      <a:pt x="1406" y="239"/>
                      <a:pt x="1406" y="143"/>
                    </a:cubicBezTo>
                    <a:cubicBezTo>
                      <a:pt x="1406" y="72"/>
                      <a:pt x="1334" y="0"/>
                      <a:pt x="1239" y="0"/>
                    </a:cubicBezTo>
                    <a:close/>
                  </a:path>
                </a:pathLst>
              </a:custGeom>
              <a:solidFill>
                <a:srgbClr val="e4eae9"/>
              </a:solidFill>
              <a:ln w="0">
                <a:noFill/>
              </a:ln>
            </p:spPr>
            <p:style>
              <a:lnRef idx="0"/>
              <a:fillRef idx="0"/>
              <a:effectRef idx="0"/>
              <a:fontRef idx="minor"/>
            </p:style>
          </p:sp>
          <p:sp>
            <p:nvSpPr>
              <p:cNvPr id="1789" name="Google Shape;2837;p94"/>
              <p:cNvSpPr/>
              <p:nvPr/>
            </p:nvSpPr>
            <p:spPr>
              <a:xfrm>
                <a:off x="2332440" y="1846800"/>
                <a:ext cx="67320" cy="115920"/>
              </a:xfrm>
              <a:custGeom>
                <a:avLst/>
                <a:gdLst/>
                <a:ahLst/>
                <a:rect l="l" t="t" r="r" b="b"/>
                <a:pathLst>
                  <a:path w="930" h="1572">
                    <a:moveTo>
                      <a:pt x="453" y="0"/>
                    </a:moveTo>
                    <a:cubicBezTo>
                      <a:pt x="382" y="0"/>
                      <a:pt x="310" y="48"/>
                      <a:pt x="310" y="143"/>
                    </a:cubicBezTo>
                    <a:lnTo>
                      <a:pt x="310" y="167"/>
                    </a:lnTo>
                    <a:cubicBezTo>
                      <a:pt x="144" y="214"/>
                      <a:pt x="1" y="357"/>
                      <a:pt x="1" y="548"/>
                    </a:cubicBezTo>
                    <a:cubicBezTo>
                      <a:pt x="1" y="762"/>
                      <a:pt x="167" y="929"/>
                      <a:pt x="382" y="929"/>
                    </a:cubicBezTo>
                    <a:lnTo>
                      <a:pt x="525" y="929"/>
                    </a:lnTo>
                    <a:cubicBezTo>
                      <a:pt x="572" y="929"/>
                      <a:pt x="620" y="976"/>
                      <a:pt x="620" y="1024"/>
                    </a:cubicBezTo>
                    <a:cubicBezTo>
                      <a:pt x="620" y="1072"/>
                      <a:pt x="572" y="1119"/>
                      <a:pt x="525" y="1119"/>
                    </a:cubicBezTo>
                    <a:lnTo>
                      <a:pt x="382" y="1119"/>
                    </a:lnTo>
                    <a:cubicBezTo>
                      <a:pt x="358" y="1119"/>
                      <a:pt x="310" y="1095"/>
                      <a:pt x="310" y="1048"/>
                    </a:cubicBezTo>
                    <a:cubicBezTo>
                      <a:pt x="293" y="994"/>
                      <a:pt x="234" y="967"/>
                      <a:pt x="176" y="967"/>
                    </a:cubicBezTo>
                    <a:cubicBezTo>
                      <a:pt x="157" y="967"/>
                      <a:pt x="138" y="970"/>
                      <a:pt x="120" y="976"/>
                    </a:cubicBezTo>
                    <a:cubicBezTo>
                      <a:pt x="48" y="1024"/>
                      <a:pt x="1" y="1095"/>
                      <a:pt x="48" y="1167"/>
                    </a:cubicBezTo>
                    <a:cubicBezTo>
                      <a:pt x="96" y="1286"/>
                      <a:pt x="191" y="1381"/>
                      <a:pt x="310" y="1405"/>
                    </a:cubicBezTo>
                    <a:cubicBezTo>
                      <a:pt x="310" y="1500"/>
                      <a:pt x="382" y="1572"/>
                      <a:pt x="453" y="1572"/>
                    </a:cubicBezTo>
                    <a:cubicBezTo>
                      <a:pt x="549" y="1572"/>
                      <a:pt x="620" y="1500"/>
                      <a:pt x="620" y="1405"/>
                    </a:cubicBezTo>
                    <a:cubicBezTo>
                      <a:pt x="787" y="1357"/>
                      <a:pt x="930" y="1215"/>
                      <a:pt x="930" y="1024"/>
                    </a:cubicBezTo>
                    <a:cubicBezTo>
                      <a:pt x="930" y="810"/>
                      <a:pt x="739" y="643"/>
                      <a:pt x="525" y="643"/>
                    </a:cubicBezTo>
                    <a:lnTo>
                      <a:pt x="382" y="643"/>
                    </a:lnTo>
                    <a:cubicBezTo>
                      <a:pt x="334" y="643"/>
                      <a:pt x="310" y="595"/>
                      <a:pt x="310" y="548"/>
                    </a:cubicBezTo>
                    <a:cubicBezTo>
                      <a:pt x="310" y="500"/>
                      <a:pt x="334" y="453"/>
                      <a:pt x="382" y="453"/>
                    </a:cubicBezTo>
                    <a:lnTo>
                      <a:pt x="525" y="453"/>
                    </a:lnTo>
                    <a:cubicBezTo>
                      <a:pt x="572" y="453"/>
                      <a:pt x="596" y="476"/>
                      <a:pt x="620" y="500"/>
                    </a:cubicBezTo>
                    <a:cubicBezTo>
                      <a:pt x="635" y="546"/>
                      <a:pt x="681" y="573"/>
                      <a:pt x="730" y="573"/>
                    </a:cubicBezTo>
                    <a:cubicBezTo>
                      <a:pt x="757" y="573"/>
                      <a:pt x="785" y="565"/>
                      <a:pt x="810" y="548"/>
                    </a:cubicBezTo>
                    <a:cubicBezTo>
                      <a:pt x="882" y="500"/>
                      <a:pt x="906" y="405"/>
                      <a:pt x="858" y="333"/>
                    </a:cubicBezTo>
                    <a:cubicBezTo>
                      <a:pt x="787" y="238"/>
                      <a:pt x="715" y="191"/>
                      <a:pt x="620" y="167"/>
                    </a:cubicBezTo>
                    <a:lnTo>
                      <a:pt x="620" y="143"/>
                    </a:lnTo>
                    <a:cubicBezTo>
                      <a:pt x="620" y="48"/>
                      <a:pt x="549" y="0"/>
                      <a:pt x="453" y="0"/>
                    </a:cubicBezTo>
                    <a:close/>
                  </a:path>
                </a:pathLst>
              </a:custGeom>
              <a:solidFill>
                <a:srgbClr val="e4eae9"/>
              </a:solidFill>
              <a:ln w="0">
                <a:noFill/>
              </a:ln>
            </p:spPr>
            <p:style>
              <a:lnRef idx="0"/>
              <a:fillRef idx="0"/>
              <a:effectRef idx="0"/>
              <a:fontRef idx="minor"/>
            </p:style>
          </p:sp>
          <p:sp>
            <p:nvSpPr>
              <p:cNvPr id="1790" name="Google Shape;2838;p94"/>
              <p:cNvSpPr/>
              <p:nvPr/>
            </p:nvSpPr>
            <p:spPr>
              <a:xfrm>
                <a:off x="2274840" y="1811520"/>
                <a:ext cx="182160" cy="185040"/>
              </a:xfrm>
              <a:custGeom>
                <a:avLst/>
                <a:gdLst/>
                <a:ahLst/>
                <a:rect l="l" t="t" r="r" b="b"/>
                <a:pathLst>
                  <a:path w="2502" h="2502">
                    <a:moveTo>
                      <a:pt x="1239" y="287"/>
                    </a:moveTo>
                    <a:cubicBezTo>
                      <a:pt x="1763" y="287"/>
                      <a:pt x="2216" y="715"/>
                      <a:pt x="2216" y="1263"/>
                    </a:cubicBezTo>
                    <a:cubicBezTo>
                      <a:pt x="2216" y="1787"/>
                      <a:pt x="1787" y="2215"/>
                      <a:pt x="1239" y="2215"/>
                    </a:cubicBezTo>
                    <a:cubicBezTo>
                      <a:pt x="715" y="2215"/>
                      <a:pt x="287" y="1787"/>
                      <a:pt x="287" y="1263"/>
                    </a:cubicBezTo>
                    <a:cubicBezTo>
                      <a:pt x="287" y="715"/>
                      <a:pt x="715" y="287"/>
                      <a:pt x="1239" y="287"/>
                    </a:cubicBezTo>
                    <a:close/>
                    <a:moveTo>
                      <a:pt x="1239" y="1"/>
                    </a:moveTo>
                    <a:cubicBezTo>
                      <a:pt x="549" y="1"/>
                      <a:pt x="1" y="548"/>
                      <a:pt x="1" y="1239"/>
                    </a:cubicBezTo>
                    <a:cubicBezTo>
                      <a:pt x="1" y="1954"/>
                      <a:pt x="549" y="2501"/>
                      <a:pt x="1239" y="2501"/>
                    </a:cubicBezTo>
                    <a:cubicBezTo>
                      <a:pt x="1930" y="2501"/>
                      <a:pt x="2501" y="1954"/>
                      <a:pt x="2501" y="1239"/>
                    </a:cubicBezTo>
                    <a:cubicBezTo>
                      <a:pt x="2501" y="572"/>
                      <a:pt x="1930" y="1"/>
                      <a:pt x="1239" y="1"/>
                    </a:cubicBezTo>
                    <a:close/>
                  </a:path>
                </a:pathLst>
              </a:custGeom>
              <a:solidFill>
                <a:srgbClr val="e4eae9"/>
              </a:solidFill>
              <a:ln w="0">
                <a:noFill/>
              </a:ln>
            </p:spPr>
            <p:style>
              <a:lnRef idx="0"/>
              <a:fillRef idx="0"/>
              <a:effectRef idx="0"/>
              <a:fontRef idx="minor"/>
            </p:style>
          </p:sp>
          <p:sp>
            <p:nvSpPr>
              <p:cNvPr id="1791" name="Google Shape;2839;p94"/>
              <p:cNvSpPr/>
              <p:nvPr/>
            </p:nvSpPr>
            <p:spPr>
              <a:xfrm>
                <a:off x="2266200" y="2023200"/>
                <a:ext cx="98640" cy="22680"/>
              </a:xfrm>
              <a:custGeom>
                <a:avLst/>
                <a:gdLst/>
                <a:ahLst/>
                <a:rect l="l" t="t" r="r" b="b"/>
                <a:pathLst>
                  <a:path w="1359" h="311">
                    <a:moveTo>
                      <a:pt x="144" y="0"/>
                    </a:moveTo>
                    <a:cubicBezTo>
                      <a:pt x="48" y="0"/>
                      <a:pt x="1" y="72"/>
                      <a:pt x="1" y="143"/>
                    </a:cubicBezTo>
                    <a:cubicBezTo>
                      <a:pt x="1" y="239"/>
                      <a:pt x="48" y="310"/>
                      <a:pt x="144" y="310"/>
                    </a:cubicBezTo>
                    <a:lnTo>
                      <a:pt x="1215" y="310"/>
                    </a:lnTo>
                    <a:cubicBezTo>
                      <a:pt x="1287" y="310"/>
                      <a:pt x="1358" y="239"/>
                      <a:pt x="1358" y="143"/>
                    </a:cubicBezTo>
                    <a:cubicBezTo>
                      <a:pt x="1358" y="72"/>
                      <a:pt x="1311" y="0"/>
                      <a:pt x="1215" y="0"/>
                    </a:cubicBezTo>
                    <a:close/>
                  </a:path>
                </a:pathLst>
              </a:custGeom>
              <a:solidFill>
                <a:srgbClr val="e4eae9"/>
              </a:solidFill>
              <a:ln w="0">
                <a:noFill/>
              </a:ln>
            </p:spPr>
            <p:style>
              <a:lnRef idx="0"/>
              <a:fillRef idx="0"/>
              <a:effectRef idx="0"/>
              <a:fontRef idx="minor"/>
            </p:style>
          </p:sp>
          <p:sp>
            <p:nvSpPr>
              <p:cNvPr id="1792" name="Google Shape;2840;p94"/>
              <p:cNvSpPr/>
              <p:nvPr/>
            </p:nvSpPr>
            <p:spPr>
              <a:xfrm>
                <a:off x="2400120" y="2067120"/>
                <a:ext cx="55440" cy="20880"/>
              </a:xfrm>
              <a:custGeom>
                <a:avLst/>
                <a:gdLst/>
                <a:ahLst/>
                <a:rect l="l" t="t" r="r" b="b"/>
                <a:pathLst>
                  <a:path w="763" h="287">
                    <a:moveTo>
                      <a:pt x="143" y="1"/>
                    </a:moveTo>
                    <a:cubicBezTo>
                      <a:pt x="48" y="1"/>
                      <a:pt x="1" y="48"/>
                      <a:pt x="1" y="144"/>
                    </a:cubicBezTo>
                    <a:cubicBezTo>
                      <a:pt x="1" y="215"/>
                      <a:pt x="48" y="287"/>
                      <a:pt x="143" y="287"/>
                    </a:cubicBezTo>
                    <a:lnTo>
                      <a:pt x="596" y="287"/>
                    </a:lnTo>
                    <a:cubicBezTo>
                      <a:pt x="691" y="287"/>
                      <a:pt x="763" y="215"/>
                      <a:pt x="763" y="144"/>
                    </a:cubicBezTo>
                    <a:cubicBezTo>
                      <a:pt x="763" y="72"/>
                      <a:pt x="691" y="1"/>
                      <a:pt x="596" y="1"/>
                    </a:cubicBezTo>
                    <a:close/>
                  </a:path>
                </a:pathLst>
              </a:custGeom>
              <a:solidFill>
                <a:srgbClr val="e4eae9"/>
              </a:solidFill>
              <a:ln w="0">
                <a:noFill/>
              </a:ln>
            </p:spPr>
            <p:style>
              <a:lnRef idx="0"/>
              <a:fillRef idx="0"/>
              <a:effectRef idx="0"/>
              <a:fontRef idx="minor"/>
            </p:style>
          </p:sp>
          <p:sp>
            <p:nvSpPr>
              <p:cNvPr id="1793" name="Google Shape;2841;p94"/>
              <p:cNvSpPr/>
              <p:nvPr/>
            </p:nvSpPr>
            <p:spPr>
              <a:xfrm>
                <a:off x="2266200" y="2067120"/>
                <a:ext cx="62280" cy="20880"/>
              </a:xfrm>
              <a:custGeom>
                <a:avLst/>
                <a:gdLst/>
                <a:ahLst/>
                <a:rect l="l" t="t" r="r" b="b"/>
                <a:pathLst>
                  <a:path w="859" h="287">
                    <a:moveTo>
                      <a:pt x="144" y="1"/>
                    </a:moveTo>
                    <a:cubicBezTo>
                      <a:pt x="48" y="1"/>
                      <a:pt x="1" y="48"/>
                      <a:pt x="1" y="144"/>
                    </a:cubicBezTo>
                    <a:cubicBezTo>
                      <a:pt x="1" y="215"/>
                      <a:pt x="48" y="287"/>
                      <a:pt x="144" y="287"/>
                    </a:cubicBezTo>
                    <a:lnTo>
                      <a:pt x="715" y="287"/>
                    </a:lnTo>
                    <a:cubicBezTo>
                      <a:pt x="787" y="287"/>
                      <a:pt x="858" y="215"/>
                      <a:pt x="858" y="144"/>
                    </a:cubicBezTo>
                    <a:cubicBezTo>
                      <a:pt x="858" y="72"/>
                      <a:pt x="811" y="1"/>
                      <a:pt x="715" y="1"/>
                    </a:cubicBezTo>
                    <a:close/>
                  </a:path>
                </a:pathLst>
              </a:custGeom>
              <a:solidFill>
                <a:srgbClr val="e4eae9"/>
              </a:solidFill>
              <a:ln w="0">
                <a:noFill/>
              </a:ln>
            </p:spPr>
            <p:style>
              <a:lnRef idx="0"/>
              <a:fillRef idx="0"/>
              <a:effectRef idx="0"/>
              <a:fontRef idx="minor"/>
            </p:style>
          </p:sp>
          <p:sp>
            <p:nvSpPr>
              <p:cNvPr id="1794" name="Google Shape;2842;p94"/>
              <p:cNvSpPr/>
              <p:nvPr/>
            </p:nvSpPr>
            <p:spPr>
              <a:xfrm>
                <a:off x="2344680" y="2067120"/>
                <a:ext cx="41400" cy="20880"/>
              </a:xfrm>
              <a:custGeom>
                <a:avLst/>
                <a:gdLst/>
                <a:ahLst/>
                <a:rect l="l" t="t" r="r" b="b"/>
                <a:pathLst>
                  <a:path w="573" h="287">
                    <a:moveTo>
                      <a:pt x="143" y="1"/>
                    </a:moveTo>
                    <a:cubicBezTo>
                      <a:pt x="72" y="1"/>
                      <a:pt x="0" y="48"/>
                      <a:pt x="0" y="144"/>
                    </a:cubicBezTo>
                    <a:cubicBezTo>
                      <a:pt x="0" y="215"/>
                      <a:pt x="72" y="287"/>
                      <a:pt x="143" y="287"/>
                    </a:cubicBezTo>
                    <a:lnTo>
                      <a:pt x="429" y="287"/>
                    </a:lnTo>
                    <a:cubicBezTo>
                      <a:pt x="501" y="287"/>
                      <a:pt x="572" y="215"/>
                      <a:pt x="572" y="144"/>
                    </a:cubicBezTo>
                    <a:cubicBezTo>
                      <a:pt x="572" y="72"/>
                      <a:pt x="501" y="1"/>
                      <a:pt x="429" y="1"/>
                    </a:cubicBezTo>
                    <a:close/>
                  </a:path>
                </a:pathLst>
              </a:custGeom>
              <a:solidFill>
                <a:srgbClr val="e4eae9"/>
              </a:solidFill>
              <a:ln w="0">
                <a:noFill/>
              </a:ln>
            </p:spPr>
            <p:style>
              <a:lnRef idx="0"/>
              <a:fillRef idx="0"/>
              <a:effectRef idx="0"/>
              <a:fontRef idx="minor"/>
            </p:style>
          </p:sp>
          <p:sp>
            <p:nvSpPr>
              <p:cNvPr id="1795" name="Google Shape;2843;p94"/>
              <p:cNvSpPr/>
              <p:nvPr/>
            </p:nvSpPr>
            <p:spPr>
              <a:xfrm>
                <a:off x="2266200" y="2109600"/>
                <a:ext cx="187200" cy="22680"/>
              </a:xfrm>
              <a:custGeom>
                <a:avLst/>
                <a:gdLst/>
                <a:ahLst/>
                <a:rect l="l" t="t" r="r" b="b"/>
                <a:pathLst>
                  <a:path w="2573" h="310">
                    <a:moveTo>
                      <a:pt x="144" y="0"/>
                    </a:moveTo>
                    <a:cubicBezTo>
                      <a:pt x="48" y="0"/>
                      <a:pt x="1" y="72"/>
                      <a:pt x="1" y="143"/>
                    </a:cubicBezTo>
                    <a:cubicBezTo>
                      <a:pt x="1" y="239"/>
                      <a:pt x="48" y="310"/>
                      <a:pt x="144" y="310"/>
                    </a:cubicBezTo>
                    <a:lnTo>
                      <a:pt x="2430" y="310"/>
                    </a:lnTo>
                    <a:cubicBezTo>
                      <a:pt x="2525" y="310"/>
                      <a:pt x="2573" y="239"/>
                      <a:pt x="2573" y="143"/>
                    </a:cubicBezTo>
                    <a:cubicBezTo>
                      <a:pt x="2573" y="72"/>
                      <a:pt x="2525" y="0"/>
                      <a:pt x="2430" y="0"/>
                    </a:cubicBezTo>
                    <a:close/>
                  </a:path>
                </a:pathLst>
              </a:custGeom>
              <a:solidFill>
                <a:srgbClr val="e4eae9"/>
              </a:solidFill>
              <a:ln w="0">
                <a:noFill/>
              </a:ln>
            </p:spPr>
            <p:style>
              <a:lnRef idx="0"/>
              <a:fillRef idx="0"/>
              <a:effectRef idx="0"/>
              <a:fontRef idx="minor"/>
            </p:style>
          </p:sp>
        </p:grpSp>
      </p:grpSp>
      <p:grpSp>
        <p:nvGrpSpPr>
          <p:cNvPr id="1796" name="Группа 78"/>
          <p:cNvGrpSpPr/>
          <p:nvPr/>
        </p:nvGrpSpPr>
        <p:grpSpPr>
          <a:xfrm>
            <a:off x="5190840" y="1193400"/>
            <a:ext cx="1807200" cy="1807200"/>
            <a:chOff x="5190840" y="1193400"/>
            <a:chExt cx="1807200" cy="1807200"/>
          </a:xfrm>
        </p:grpSpPr>
        <p:grpSp>
          <p:nvGrpSpPr>
            <p:cNvPr id="1797" name="Google Shape;2818;p94"/>
            <p:cNvGrpSpPr/>
            <p:nvPr/>
          </p:nvGrpSpPr>
          <p:grpSpPr>
            <a:xfrm>
              <a:off x="5725440" y="1731600"/>
              <a:ext cx="738000" cy="731160"/>
              <a:chOff x="5725440" y="1731600"/>
              <a:chExt cx="738000" cy="731160"/>
            </a:xfrm>
          </p:grpSpPr>
          <p:sp>
            <p:nvSpPr>
              <p:cNvPr id="1798" name="Google Shape;2819;p94"/>
              <p:cNvSpPr/>
              <p:nvPr/>
            </p:nvSpPr>
            <p:spPr>
              <a:xfrm>
                <a:off x="6135480" y="1922760"/>
                <a:ext cx="37800" cy="28440"/>
              </a:xfrm>
              <a:custGeom>
                <a:avLst/>
                <a:gdLst/>
                <a:ahLst/>
                <a:rect l="l" t="t" r="r" b="b"/>
                <a:pathLst>
                  <a:path w="525" h="389">
                    <a:moveTo>
                      <a:pt x="348" y="1"/>
                    </a:moveTo>
                    <a:cubicBezTo>
                      <a:pt x="335" y="1"/>
                      <a:pt x="323" y="3"/>
                      <a:pt x="310" y="7"/>
                    </a:cubicBezTo>
                    <a:lnTo>
                      <a:pt x="96" y="102"/>
                    </a:lnTo>
                    <a:cubicBezTo>
                      <a:pt x="24" y="126"/>
                      <a:pt x="1" y="221"/>
                      <a:pt x="24" y="293"/>
                    </a:cubicBezTo>
                    <a:cubicBezTo>
                      <a:pt x="48" y="340"/>
                      <a:pt x="96" y="388"/>
                      <a:pt x="143" y="388"/>
                    </a:cubicBezTo>
                    <a:cubicBezTo>
                      <a:pt x="167" y="388"/>
                      <a:pt x="191" y="388"/>
                      <a:pt x="215" y="364"/>
                    </a:cubicBezTo>
                    <a:lnTo>
                      <a:pt x="405" y="293"/>
                    </a:lnTo>
                    <a:cubicBezTo>
                      <a:pt x="477" y="269"/>
                      <a:pt x="524" y="174"/>
                      <a:pt x="501" y="102"/>
                    </a:cubicBezTo>
                    <a:cubicBezTo>
                      <a:pt x="461" y="44"/>
                      <a:pt x="406" y="1"/>
                      <a:pt x="348" y="1"/>
                    </a:cubicBezTo>
                    <a:close/>
                  </a:path>
                </a:pathLst>
              </a:custGeom>
              <a:solidFill>
                <a:srgbClr val="e4eae9"/>
              </a:solidFill>
              <a:ln w="0">
                <a:noFill/>
              </a:ln>
            </p:spPr>
            <p:style>
              <a:lnRef idx="0"/>
              <a:fillRef idx="0"/>
              <a:effectRef idx="0"/>
              <a:fontRef idx="minor"/>
            </p:style>
          </p:sp>
          <p:sp>
            <p:nvSpPr>
              <p:cNvPr id="1799" name="Google Shape;2820;p94"/>
              <p:cNvSpPr/>
              <p:nvPr/>
            </p:nvSpPr>
            <p:spPr>
              <a:xfrm>
                <a:off x="6112800" y="1882080"/>
                <a:ext cx="34560" cy="33840"/>
              </a:xfrm>
              <a:custGeom>
                <a:avLst/>
                <a:gdLst/>
                <a:ahLst/>
                <a:rect l="l" t="t" r="r" b="b"/>
                <a:pathLst>
                  <a:path w="478" h="463">
                    <a:moveTo>
                      <a:pt x="298" y="1"/>
                    </a:moveTo>
                    <a:cubicBezTo>
                      <a:pt x="258" y="1"/>
                      <a:pt x="218" y="19"/>
                      <a:pt x="191" y="58"/>
                    </a:cubicBezTo>
                    <a:lnTo>
                      <a:pt x="49" y="225"/>
                    </a:lnTo>
                    <a:cubicBezTo>
                      <a:pt x="1" y="296"/>
                      <a:pt x="25" y="391"/>
                      <a:pt x="96" y="439"/>
                    </a:cubicBezTo>
                    <a:cubicBezTo>
                      <a:pt x="120" y="463"/>
                      <a:pt x="144" y="463"/>
                      <a:pt x="168" y="463"/>
                    </a:cubicBezTo>
                    <a:cubicBezTo>
                      <a:pt x="215" y="463"/>
                      <a:pt x="263" y="439"/>
                      <a:pt x="287" y="415"/>
                    </a:cubicBezTo>
                    <a:lnTo>
                      <a:pt x="430" y="225"/>
                    </a:lnTo>
                    <a:cubicBezTo>
                      <a:pt x="477" y="177"/>
                      <a:pt x="453" y="82"/>
                      <a:pt x="382" y="34"/>
                    </a:cubicBezTo>
                    <a:cubicBezTo>
                      <a:pt x="361" y="13"/>
                      <a:pt x="330" y="1"/>
                      <a:pt x="298" y="1"/>
                    </a:cubicBezTo>
                    <a:close/>
                  </a:path>
                </a:pathLst>
              </a:custGeom>
              <a:solidFill>
                <a:srgbClr val="e4eae9"/>
              </a:solidFill>
              <a:ln w="0">
                <a:noFill/>
              </a:ln>
            </p:spPr>
            <p:style>
              <a:lnRef idx="0"/>
              <a:fillRef idx="0"/>
              <a:effectRef idx="0"/>
              <a:fontRef idx="minor"/>
            </p:style>
          </p:sp>
          <p:sp>
            <p:nvSpPr>
              <p:cNvPr id="1800" name="Google Shape;2821;p94"/>
              <p:cNvSpPr/>
              <p:nvPr/>
            </p:nvSpPr>
            <p:spPr>
              <a:xfrm>
                <a:off x="6144120" y="1969200"/>
                <a:ext cx="37800" cy="24480"/>
              </a:xfrm>
              <a:custGeom>
                <a:avLst/>
                <a:gdLst/>
                <a:ahLst/>
                <a:rect l="l" t="t" r="r" b="b"/>
                <a:pathLst>
                  <a:path w="525" h="334">
                    <a:moveTo>
                      <a:pt x="191" y="0"/>
                    </a:moveTo>
                    <a:cubicBezTo>
                      <a:pt x="96" y="0"/>
                      <a:pt x="24" y="48"/>
                      <a:pt x="24" y="119"/>
                    </a:cubicBezTo>
                    <a:cubicBezTo>
                      <a:pt x="1" y="215"/>
                      <a:pt x="48" y="286"/>
                      <a:pt x="143" y="286"/>
                    </a:cubicBezTo>
                    <a:lnTo>
                      <a:pt x="358" y="334"/>
                    </a:lnTo>
                    <a:lnTo>
                      <a:pt x="382" y="334"/>
                    </a:lnTo>
                    <a:cubicBezTo>
                      <a:pt x="453" y="334"/>
                      <a:pt x="501" y="286"/>
                      <a:pt x="525" y="215"/>
                    </a:cubicBezTo>
                    <a:cubicBezTo>
                      <a:pt x="525" y="119"/>
                      <a:pt x="477" y="48"/>
                      <a:pt x="405" y="48"/>
                    </a:cubicBezTo>
                    <a:lnTo>
                      <a:pt x="191" y="0"/>
                    </a:lnTo>
                    <a:close/>
                  </a:path>
                </a:pathLst>
              </a:custGeom>
              <a:solidFill>
                <a:srgbClr val="e4eae9"/>
              </a:solidFill>
              <a:ln w="0">
                <a:noFill/>
              </a:ln>
            </p:spPr>
            <p:style>
              <a:lnRef idx="0"/>
              <a:fillRef idx="0"/>
              <a:effectRef idx="0"/>
              <a:fontRef idx="minor"/>
            </p:style>
          </p:sp>
          <p:sp>
            <p:nvSpPr>
              <p:cNvPr id="1801" name="Google Shape;2822;p94"/>
              <p:cNvSpPr/>
              <p:nvPr/>
            </p:nvSpPr>
            <p:spPr>
              <a:xfrm>
                <a:off x="5725440" y="1731600"/>
                <a:ext cx="738000" cy="731160"/>
              </a:xfrm>
              <a:custGeom>
                <a:avLst/>
                <a:gdLst/>
                <a:ahLst/>
                <a:rect l="l" t="t" r="r" b="b"/>
                <a:pathLst>
                  <a:path w="10122" h="9878">
                    <a:moveTo>
                      <a:pt x="4787" y="423"/>
                    </a:moveTo>
                    <a:lnTo>
                      <a:pt x="6168" y="994"/>
                    </a:lnTo>
                    <a:lnTo>
                      <a:pt x="5240" y="1376"/>
                    </a:lnTo>
                    <a:cubicBezTo>
                      <a:pt x="5233" y="1382"/>
                      <a:pt x="5226" y="1385"/>
                      <a:pt x="5219" y="1385"/>
                    </a:cubicBezTo>
                    <a:cubicBezTo>
                      <a:pt x="5202" y="1385"/>
                      <a:pt x="5185" y="1369"/>
                      <a:pt x="5168" y="1352"/>
                    </a:cubicBezTo>
                    <a:lnTo>
                      <a:pt x="4787" y="423"/>
                    </a:lnTo>
                    <a:close/>
                    <a:moveTo>
                      <a:pt x="8216" y="2066"/>
                    </a:moveTo>
                    <a:cubicBezTo>
                      <a:pt x="8264" y="2066"/>
                      <a:pt x="8312" y="2090"/>
                      <a:pt x="8312" y="2138"/>
                    </a:cubicBezTo>
                    <a:lnTo>
                      <a:pt x="8312" y="2566"/>
                    </a:lnTo>
                    <a:cubicBezTo>
                      <a:pt x="8312" y="2614"/>
                      <a:pt x="8264" y="2661"/>
                      <a:pt x="8216" y="2661"/>
                    </a:cubicBezTo>
                    <a:lnTo>
                      <a:pt x="7407" y="2661"/>
                    </a:lnTo>
                    <a:lnTo>
                      <a:pt x="7168" y="2066"/>
                    </a:lnTo>
                    <a:close/>
                    <a:moveTo>
                      <a:pt x="8788" y="1280"/>
                    </a:moveTo>
                    <a:cubicBezTo>
                      <a:pt x="8931" y="1280"/>
                      <a:pt x="9050" y="1399"/>
                      <a:pt x="9050" y="1542"/>
                    </a:cubicBezTo>
                    <a:lnTo>
                      <a:pt x="9050" y="3924"/>
                    </a:lnTo>
                    <a:lnTo>
                      <a:pt x="7954" y="3924"/>
                    </a:lnTo>
                    <a:lnTo>
                      <a:pt x="7550" y="2947"/>
                    </a:lnTo>
                    <a:lnTo>
                      <a:pt x="8216" y="2947"/>
                    </a:lnTo>
                    <a:cubicBezTo>
                      <a:pt x="8431" y="2947"/>
                      <a:pt x="8597" y="2781"/>
                      <a:pt x="8597" y="2566"/>
                    </a:cubicBezTo>
                    <a:lnTo>
                      <a:pt x="8597" y="2138"/>
                    </a:lnTo>
                    <a:cubicBezTo>
                      <a:pt x="8597" y="1923"/>
                      <a:pt x="8431" y="1757"/>
                      <a:pt x="8216" y="1757"/>
                    </a:cubicBezTo>
                    <a:lnTo>
                      <a:pt x="7049" y="1757"/>
                    </a:lnTo>
                    <a:lnTo>
                      <a:pt x="6835" y="1280"/>
                    </a:lnTo>
                    <a:close/>
                    <a:moveTo>
                      <a:pt x="4430" y="352"/>
                    </a:moveTo>
                    <a:lnTo>
                      <a:pt x="4906" y="1471"/>
                    </a:lnTo>
                    <a:cubicBezTo>
                      <a:pt x="4954" y="1614"/>
                      <a:pt x="5073" y="1685"/>
                      <a:pt x="5216" y="1685"/>
                    </a:cubicBezTo>
                    <a:cubicBezTo>
                      <a:pt x="5263" y="1685"/>
                      <a:pt x="5311" y="1685"/>
                      <a:pt x="5359" y="1661"/>
                    </a:cubicBezTo>
                    <a:lnTo>
                      <a:pt x="6478" y="1185"/>
                    </a:lnTo>
                    <a:lnTo>
                      <a:pt x="7621" y="3947"/>
                    </a:lnTo>
                    <a:lnTo>
                      <a:pt x="6907" y="3947"/>
                    </a:lnTo>
                    <a:cubicBezTo>
                      <a:pt x="6835" y="3947"/>
                      <a:pt x="6764" y="3995"/>
                      <a:pt x="6764" y="4090"/>
                    </a:cubicBezTo>
                    <a:cubicBezTo>
                      <a:pt x="6764" y="4162"/>
                      <a:pt x="6835" y="4233"/>
                      <a:pt x="6907" y="4233"/>
                    </a:cubicBezTo>
                    <a:lnTo>
                      <a:pt x="9574" y="4233"/>
                    </a:lnTo>
                    <a:cubicBezTo>
                      <a:pt x="9717" y="4233"/>
                      <a:pt x="9812" y="4352"/>
                      <a:pt x="9812" y="4471"/>
                    </a:cubicBezTo>
                    <a:lnTo>
                      <a:pt x="9812" y="8972"/>
                    </a:lnTo>
                    <a:cubicBezTo>
                      <a:pt x="9812" y="9330"/>
                      <a:pt x="9550" y="9591"/>
                      <a:pt x="9193" y="9591"/>
                    </a:cubicBezTo>
                    <a:lnTo>
                      <a:pt x="1596" y="9591"/>
                    </a:lnTo>
                    <a:cubicBezTo>
                      <a:pt x="1739" y="9425"/>
                      <a:pt x="1834" y="9210"/>
                      <a:pt x="1834" y="8972"/>
                    </a:cubicBezTo>
                    <a:lnTo>
                      <a:pt x="1834" y="7353"/>
                    </a:lnTo>
                    <a:cubicBezTo>
                      <a:pt x="1834" y="7281"/>
                      <a:pt x="1763" y="7210"/>
                      <a:pt x="1667" y="7210"/>
                    </a:cubicBezTo>
                    <a:cubicBezTo>
                      <a:pt x="1596" y="7210"/>
                      <a:pt x="1524" y="7281"/>
                      <a:pt x="1524" y="7353"/>
                    </a:cubicBezTo>
                    <a:lnTo>
                      <a:pt x="1524" y="8972"/>
                    </a:lnTo>
                    <a:cubicBezTo>
                      <a:pt x="1524" y="9330"/>
                      <a:pt x="1262" y="9591"/>
                      <a:pt x="905" y="9591"/>
                    </a:cubicBezTo>
                    <a:cubicBezTo>
                      <a:pt x="572" y="9591"/>
                      <a:pt x="286" y="9330"/>
                      <a:pt x="286" y="8972"/>
                    </a:cubicBezTo>
                    <a:lnTo>
                      <a:pt x="286" y="2590"/>
                    </a:lnTo>
                    <a:cubicBezTo>
                      <a:pt x="286" y="2447"/>
                      <a:pt x="405" y="2328"/>
                      <a:pt x="548" y="2328"/>
                    </a:cubicBezTo>
                    <a:lnTo>
                      <a:pt x="834" y="2328"/>
                    </a:lnTo>
                    <a:lnTo>
                      <a:pt x="1120" y="3066"/>
                    </a:lnTo>
                    <a:cubicBezTo>
                      <a:pt x="1155" y="3120"/>
                      <a:pt x="1204" y="3147"/>
                      <a:pt x="1257" y="3147"/>
                    </a:cubicBezTo>
                    <a:cubicBezTo>
                      <a:pt x="1274" y="3147"/>
                      <a:pt x="1292" y="3144"/>
                      <a:pt x="1310" y="3138"/>
                    </a:cubicBezTo>
                    <a:cubicBezTo>
                      <a:pt x="1382" y="3114"/>
                      <a:pt x="1429" y="3019"/>
                      <a:pt x="1405" y="2947"/>
                    </a:cubicBezTo>
                    <a:lnTo>
                      <a:pt x="953" y="1876"/>
                    </a:lnTo>
                    <a:cubicBezTo>
                      <a:pt x="929" y="1852"/>
                      <a:pt x="953" y="1804"/>
                      <a:pt x="977" y="1804"/>
                    </a:cubicBezTo>
                    <a:lnTo>
                      <a:pt x="4430" y="352"/>
                    </a:lnTo>
                    <a:close/>
                    <a:moveTo>
                      <a:pt x="4513" y="0"/>
                    </a:moveTo>
                    <a:cubicBezTo>
                      <a:pt x="4495" y="0"/>
                      <a:pt x="4477" y="6"/>
                      <a:pt x="4454" y="18"/>
                    </a:cubicBezTo>
                    <a:lnTo>
                      <a:pt x="858" y="1518"/>
                    </a:lnTo>
                    <a:cubicBezTo>
                      <a:pt x="691" y="1590"/>
                      <a:pt x="596" y="1804"/>
                      <a:pt x="667" y="1971"/>
                    </a:cubicBezTo>
                    <a:lnTo>
                      <a:pt x="691" y="2042"/>
                    </a:lnTo>
                    <a:lnTo>
                      <a:pt x="548" y="2042"/>
                    </a:lnTo>
                    <a:cubicBezTo>
                      <a:pt x="238" y="2042"/>
                      <a:pt x="0" y="2280"/>
                      <a:pt x="0" y="2590"/>
                    </a:cubicBezTo>
                    <a:lnTo>
                      <a:pt x="0" y="8972"/>
                    </a:lnTo>
                    <a:cubicBezTo>
                      <a:pt x="0" y="9472"/>
                      <a:pt x="405" y="9877"/>
                      <a:pt x="905" y="9877"/>
                    </a:cubicBezTo>
                    <a:lnTo>
                      <a:pt x="9193" y="9877"/>
                    </a:lnTo>
                    <a:cubicBezTo>
                      <a:pt x="9717" y="9877"/>
                      <a:pt x="10121" y="9472"/>
                      <a:pt x="10121" y="8972"/>
                    </a:cubicBezTo>
                    <a:lnTo>
                      <a:pt x="10121" y="4471"/>
                    </a:lnTo>
                    <a:cubicBezTo>
                      <a:pt x="10121" y="4162"/>
                      <a:pt x="9860" y="3924"/>
                      <a:pt x="9574" y="3924"/>
                    </a:cubicBezTo>
                    <a:lnTo>
                      <a:pt x="9336" y="3924"/>
                    </a:lnTo>
                    <a:lnTo>
                      <a:pt x="9336" y="1542"/>
                    </a:lnTo>
                    <a:cubicBezTo>
                      <a:pt x="9336" y="1233"/>
                      <a:pt x="9097" y="994"/>
                      <a:pt x="8788" y="994"/>
                    </a:cubicBezTo>
                    <a:lnTo>
                      <a:pt x="6716" y="994"/>
                    </a:lnTo>
                    <a:lnTo>
                      <a:pt x="6692" y="923"/>
                    </a:lnTo>
                    <a:cubicBezTo>
                      <a:pt x="6668" y="899"/>
                      <a:pt x="6645" y="852"/>
                      <a:pt x="6621" y="852"/>
                    </a:cubicBezTo>
                    <a:lnTo>
                      <a:pt x="4573" y="18"/>
                    </a:lnTo>
                    <a:cubicBezTo>
                      <a:pt x="4549" y="6"/>
                      <a:pt x="4531" y="0"/>
                      <a:pt x="4513" y="0"/>
                    </a:cubicBezTo>
                    <a:close/>
                  </a:path>
                </a:pathLst>
              </a:custGeom>
              <a:solidFill>
                <a:srgbClr val="fd0c50"/>
              </a:solidFill>
              <a:ln w="0">
                <a:noFill/>
              </a:ln>
            </p:spPr>
            <p:style>
              <a:lnRef idx="0"/>
              <a:fillRef idx="0"/>
              <a:effectRef idx="0"/>
              <a:fontRef idx="minor"/>
            </p:style>
          </p:sp>
          <p:sp>
            <p:nvSpPr>
              <p:cNvPr id="1802" name="Google Shape;2823;p94"/>
              <p:cNvSpPr/>
              <p:nvPr/>
            </p:nvSpPr>
            <p:spPr>
              <a:xfrm>
                <a:off x="5822640" y="1890720"/>
                <a:ext cx="369720" cy="348120"/>
              </a:xfrm>
              <a:custGeom>
                <a:avLst/>
                <a:gdLst/>
                <a:ahLst/>
                <a:rect l="l" t="t" r="r" b="b"/>
                <a:pathLst>
                  <a:path w="5074" h="4704">
                    <a:moveTo>
                      <a:pt x="2760" y="301"/>
                    </a:moveTo>
                    <a:cubicBezTo>
                      <a:pt x="2892" y="301"/>
                      <a:pt x="3021" y="325"/>
                      <a:pt x="3144" y="370"/>
                    </a:cubicBezTo>
                    <a:cubicBezTo>
                      <a:pt x="3430" y="489"/>
                      <a:pt x="3645" y="703"/>
                      <a:pt x="3740" y="965"/>
                    </a:cubicBezTo>
                    <a:cubicBezTo>
                      <a:pt x="3859" y="1227"/>
                      <a:pt x="3859" y="1513"/>
                      <a:pt x="3764" y="1775"/>
                    </a:cubicBezTo>
                    <a:lnTo>
                      <a:pt x="3287" y="1775"/>
                    </a:lnTo>
                    <a:cubicBezTo>
                      <a:pt x="3335" y="1679"/>
                      <a:pt x="3359" y="1560"/>
                      <a:pt x="3311" y="1441"/>
                    </a:cubicBezTo>
                    <a:cubicBezTo>
                      <a:pt x="3264" y="1346"/>
                      <a:pt x="3168" y="1275"/>
                      <a:pt x="3073" y="1227"/>
                    </a:cubicBezTo>
                    <a:cubicBezTo>
                      <a:pt x="3025" y="1203"/>
                      <a:pt x="2972" y="1191"/>
                      <a:pt x="2918" y="1191"/>
                    </a:cubicBezTo>
                    <a:cubicBezTo>
                      <a:pt x="2865" y="1191"/>
                      <a:pt x="2811" y="1203"/>
                      <a:pt x="2763" y="1227"/>
                    </a:cubicBezTo>
                    <a:lnTo>
                      <a:pt x="2621" y="1298"/>
                    </a:lnTo>
                    <a:cubicBezTo>
                      <a:pt x="2607" y="1303"/>
                      <a:pt x="2594" y="1305"/>
                      <a:pt x="2581" y="1305"/>
                    </a:cubicBezTo>
                    <a:cubicBezTo>
                      <a:pt x="2524" y="1305"/>
                      <a:pt x="2473" y="1266"/>
                      <a:pt x="2454" y="1227"/>
                    </a:cubicBezTo>
                    <a:cubicBezTo>
                      <a:pt x="2430" y="1155"/>
                      <a:pt x="2478" y="1108"/>
                      <a:pt x="2525" y="1084"/>
                    </a:cubicBezTo>
                    <a:lnTo>
                      <a:pt x="2668" y="1013"/>
                    </a:lnTo>
                    <a:cubicBezTo>
                      <a:pt x="2692" y="1001"/>
                      <a:pt x="2710" y="995"/>
                      <a:pt x="2728" y="995"/>
                    </a:cubicBezTo>
                    <a:cubicBezTo>
                      <a:pt x="2746" y="995"/>
                      <a:pt x="2763" y="1001"/>
                      <a:pt x="2787" y="1013"/>
                    </a:cubicBezTo>
                    <a:cubicBezTo>
                      <a:pt x="2815" y="1031"/>
                      <a:pt x="2842" y="1039"/>
                      <a:pt x="2868" y="1039"/>
                    </a:cubicBezTo>
                    <a:cubicBezTo>
                      <a:pt x="2910" y="1039"/>
                      <a:pt x="2948" y="1018"/>
                      <a:pt x="2978" y="989"/>
                    </a:cubicBezTo>
                    <a:cubicBezTo>
                      <a:pt x="3025" y="917"/>
                      <a:pt x="3002" y="822"/>
                      <a:pt x="2954" y="774"/>
                    </a:cubicBezTo>
                    <a:cubicBezTo>
                      <a:pt x="2892" y="728"/>
                      <a:pt x="2821" y="702"/>
                      <a:pt x="2746" y="702"/>
                    </a:cubicBezTo>
                    <a:cubicBezTo>
                      <a:pt x="2705" y="702"/>
                      <a:pt x="2663" y="710"/>
                      <a:pt x="2621" y="727"/>
                    </a:cubicBezTo>
                    <a:lnTo>
                      <a:pt x="2597" y="679"/>
                    </a:lnTo>
                    <a:cubicBezTo>
                      <a:pt x="2577" y="620"/>
                      <a:pt x="2509" y="578"/>
                      <a:pt x="2446" y="578"/>
                    </a:cubicBezTo>
                    <a:cubicBezTo>
                      <a:pt x="2432" y="578"/>
                      <a:pt x="2419" y="580"/>
                      <a:pt x="2406" y="584"/>
                    </a:cubicBezTo>
                    <a:cubicBezTo>
                      <a:pt x="2335" y="632"/>
                      <a:pt x="2311" y="703"/>
                      <a:pt x="2335" y="774"/>
                    </a:cubicBezTo>
                    <a:lnTo>
                      <a:pt x="2359" y="822"/>
                    </a:lnTo>
                    <a:cubicBezTo>
                      <a:pt x="2192" y="941"/>
                      <a:pt x="2120" y="1155"/>
                      <a:pt x="2192" y="1346"/>
                    </a:cubicBezTo>
                    <a:cubicBezTo>
                      <a:pt x="2264" y="1490"/>
                      <a:pt x="2418" y="1594"/>
                      <a:pt x="2582" y="1594"/>
                    </a:cubicBezTo>
                    <a:cubicBezTo>
                      <a:pt x="2635" y="1594"/>
                      <a:pt x="2688" y="1583"/>
                      <a:pt x="2740" y="1560"/>
                    </a:cubicBezTo>
                    <a:lnTo>
                      <a:pt x="2882" y="1489"/>
                    </a:lnTo>
                    <a:lnTo>
                      <a:pt x="2978" y="1489"/>
                    </a:lnTo>
                    <a:cubicBezTo>
                      <a:pt x="3002" y="1513"/>
                      <a:pt x="3025" y="1537"/>
                      <a:pt x="3025" y="1560"/>
                    </a:cubicBezTo>
                    <a:cubicBezTo>
                      <a:pt x="3049" y="1608"/>
                      <a:pt x="3025" y="1679"/>
                      <a:pt x="2978" y="1703"/>
                    </a:cubicBezTo>
                    <a:lnTo>
                      <a:pt x="2811" y="1775"/>
                    </a:lnTo>
                    <a:lnTo>
                      <a:pt x="2763" y="1775"/>
                    </a:lnTo>
                    <a:cubicBezTo>
                      <a:pt x="2740" y="1775"/>
                      <a:pt x="2716" y="1775"/>
                      <a:pt x="2692" y="1751"/>
                    </a:cubicBezTo>
                    <a:cubicBezTo>
                      <a:pt x="2668" y="1715"/>
                      <a:pt x="2632" y="1697"/>
                      <a:pt x="2594" y="1697"/>
                    </a:cubicBezTo>
                    <a:cubicBezTo>
                      <a:pt x="2555" y="1697"/>
                      <a:pt x="2513" y="1715"/>
                      <a:pt x="2478" y="1751"/>
                    </a:cubicBezTo>
                    <a:cubicBezTo>
                      <a:pt x="2478" y="1751"/>
                      <a:pt x="2478" y="1775"/>
                      <a:pt x="2454" y="1775"/>
                    </a:cubicBezTo>
                    <a:lnTo>
                      <a:pt x="1739" y="1775"/>
                    </a:lnTo>
                    <a:cubicBezTo>
                      <a:pt x="1620" y="1513"/>
                      <a:pt x="1620" y="1227"/>
                      <a:pt x="1739" y="965"/>
                    </a:cubicBezTo>
                    <a:cubicBezTo>
                      <a:pt x="1835" y="703"/>
                      <a:pt x="2049" y="489"/>
                      <a:pt x="2311" y="393"/>
                    </a:cubicBezTo>
                    <a:cubicBezTo>
                      <a:pt x="2462" y="331"/>
                      <a:pt x="2613" y="301"/>
                      <a:pt x="2760" y="301"/>
                    </a:cubicBezTo>
                    <a:close/>
                    <a:moveTo>
                      <a:pt x="2740" y="0"/>
                    </a:moveTo>
                    <a:cubicBezTo>
                      <a:pt x="2561" y="0"/>
                      <a:pt x="2382" y="36"/>
                      <a:pt x="2216" y="108"/>
                    </a:cubicBezTo>
                    <a:cubicBezTo>
                      <a:pt x="1858" y="251"/>
                      <a:pt x="1596" y="512"/>
                      <a:pt x="1454" y="846"/>
                    </a:cubicBezTo>
                    <a:cubicBezTo>
                      <a:pt x="1335" y="1155"/>
                      <a:pt x="1311" y="1489"/>
                      <a:pt x="1406" y="1775"/>
                    </a:cubicBezTo>
                    <a:lnTo>
                      <a:pt x="739" y="1775"/>
                    </a:lnTo>
                    <a:cubicBezTo>
                      <a:pt x="644" y="1775"/>
                      <a:pt x="572" y="1798"/>
                      <a:pt x="501" y="1822"/>
                    </a:cubicBezTo>
                    <a:lnTo>
                      <a:pt x="311" y="1394"/>
                    </a:lnTo>
                    <a:cubicBezTo>
                      <a:pt x="293" y="1342"/>
                      <a:pt x="239" y="1303"/>
                      <a:pt x="183" y="1303"/>
                    </a:cubicBezTo>
                    <a:cubicBezTo>
                      <a:pt x="162" y="1303"/>
                      <a:pt x="140" y="1309"/>
                      <a:pt x="120" y="1322"/>
                    </a:cubicBezTo>
                    <a:cubicBezTo>
                      <a:pt x="49" y="1346"/>
                      <a:pt x="1" y="1441"/>
                      <a:pt x="49" y="1513"/>
                    </a:cubicBezTo>
                    <a:lnTo>
                      <a:pt x="263" y="2037"/>
                    </a:lnTo>
                    <a:cubicBezTo>
                      <a:pt x="215" y="2132"/>
                      <a:pt x="191" y="2227"/>
                      <a:pt x="191" y="2322"/>
                    </a:cubicBezTo>
                    <a:lnTo>
                      <a:pt x="191" y="4537"/>
                    </a:lnTo>
                    <a:cubicBezTo>
                      <a:pt x="191" y="4632"/>
                      <a:pt x="263" y="4704"/>
                      <a:pt x="334" y="4704"/>
                    </a:cubicBezTo>
                    <a:cubicBezTo>
                      <a:pt x="430" y="4704"/>
                      <a:pt x="501" y="4632"/>
                      <a:pt x="501" y="4537"/>
                    </a:cubicBezTo>
                    <a:lnTo>
                      <a:pt x="501" y="2322"/>
                    </a:lnTo>
                    <a:cubicBezTo>
                      <a:pt x="501" y="2179"/>
                      <a:pt x="596" y="2084"/>
                      <a:pt x="739" y="2084"/>
                    </a:cubicBezTo>
                    <a:lnTo>
                      <a:pt x="4907" y="2084"/>
                    </a:lnTo>
                    <a:cubicBezTo>
                      <a:pt x="5002" y="2084"/>
                      <a:pt x="5073" y="2013"/>
                      <a:pt x="5073" y="1918"/>
                    </a:cubicBezTo>
                    <a:cubicBezTo>
                      <a:pt x="5073" y="1846"/>
                      <a:pt x="5002" y="1775"/>
                      <a:pt x="4907" y="1775"/>
                    </a:cubicBezTo>
                    <a:lnTo>
                      <a:pt x="4073" y="1775"/>
                    </a:lnTo>
                    <a:cubicBezTo>
                      <a:pt x="4168" y="1465"/>
                      <a:pt x="4145" y="1155"/>
                      <a:pt x="4026" y="846"/>
                    </a:cubicBezTo>
                    <a:cubicBezTo>
                      <a:pt x="3883" y="512"/>
                      <a:pt x="3597" y="251"/>
                      <a:pt x="3264" y="108"/>
                    </a:cubicBezTo>
                    <a:cubicBezTo>
                      <a:pt x="3097" y="36"/>
                      <a:pt x="2918" y="0"/>
                      <a:pt x="2740" y="0"/>
                    </a:cubicBezTo>
                    <a:close/>
                  </a:path>
                </a:pathLst>
              </a:custGeom>
              <a:solidFill>
                <a:srgbClr val="fd0c50"/>
              </a:solidFill>
              <a:ln w="0">
                <a:noFill/>
              </a:ln>
            </p:spPr>
            <p:style>
              <a:lnRef idx="0"/>
              <a:fillRef idx="0"/>
              <a:effectRef idx="0"/>
              <a:fontRef idx="minor"/>
            </p:style>
          </p:sp>
          <p:sp>
            <p:nvSpPr>
              <p:cNvPr id="1803" name="Google Shape;2824;p94"/>
              <p:cNvSpPr/>
              <p:nvPr/>
            </p:nvSpPr>
            <p:spPr>
              <a:xfrm>
                <a:off x="5838480" y="1846800"/>
                <a:ext cx="102240" cy="54720"/>
              </a:xfrm>
              <a:custGeom>
                <a:avLst/>
                <a:gdLst/>
                <a:ahLst/>
                <a:rect l="l" t="t" r="r" b="b"/>
                <a:pathLst>
                  <a:path w="1406" h="746">
                    <a:moveTo>
                      <a:pt x="1207" y="1"/>
                    </a:moveTo>
                    <a:cubicBezTo>
                      <a:pt x="1193" y="1"/>
                      <a:pt x="1180" y="3"/>
                      <a:pt x="1167" y="7"/>
                    </a:cubicBezTo>
                    <a:lnTo>
                      <a:pt x="119" y="460"/>
                    </a:lnTo>
                    <a:cubicBezTo>
                      <a:pt x="48" y="483"/>
                      <a:pt x="0" y="579"/>
                      <a:pt x="24" y="650"/>
                    </a:cubicBezTo>
                    <a:cubicBezTo>
                      <a:pt x="48" y="721"/>
                      <a:pt x="119" y="745"/>
                      <a:pt x="167" y="745"/>
                    </a:cubicBezTo>
                    <a:lnTo>
                      <a:pt x="215" y="745"/>
                    </a:lnTo>
                    <a:lnTo>
                      <a:pt x="1286" y="293"/>
                    </a:lnTo>
                    <a:cubicBezTo>
                      <a:pt x="1358" y="269"/>
                      <a:pt x="1405" y="174"/>
                      <a:pt x="1358" y="102"/>
                    </a:cubicBezTo>
                    <a:cubicBezTo>
                      <a:pt x="1338" y="44"/>
                      <a:pt x="1270" y="1"/>
                      <a:pt x="1207" y="1"/>
                    </a:cubicBezTo>
                    <a:close/>
                  </a:path>
                </a:pathLst>
              </a:custGeom>
              <a:solidFill>
                <a:srgbClr val="e4eae9"/>
              </a:solidFill>
              <a:ln w="0">
                <a:noFill/>
              </a:ln>
            </p:spPr>
            <p:style>
              <a:lnRef idx="0"/>
              <a:fillRef idx="0"/>
              <a:effectRef idx="0"/>
              <a:fontRef idx="minor"/>
            </p:style>
          </p:sp>
          <p:sp>
            <p:nvSpPr>
              <p:cNvPr id="1804" name="Google Shape;2825;p94"/>
              <p:cNvSpPr/>
              <p:nvPr/>
            </p:nvSpPr>
            <p:spPr>
              <a:xfrm>
                <a:off x="5853960" y="1900800"/>
                <a:ext cx="55440" cy="34560"/>
              </a:xfrm>
              <a:custGeom>
                <a:avLst/>
                <a:gdLst/>
                <a:ahLst/>
                <a:rect l="l" t="t" r="r" b="b"/>
                <a:pathLst>
                  <a:path w="763" h="472">
                    <a:moveTo>
                      <a:pt x="599" y="0"/>
                    </a:moveTo>
                    <a:cubicBezTo>
                      <a:pt x="576" y="0"/>
                      <a:pt x="551" y="6"/>
                      <a:pt x="525" y="19"/>
                    </a:cubicBezTo>
                    <a:lnTo>
                      <a:pt x="96" y="186"/>
                    </a:lnTo>
                    <a:cubicBezTo>
                      <a:pt x="24" y="234"/>
                      <a:pt x="1" y="305"/>
                      <a:pt x="24" y="376"/>
                    </a:cubicBezTo>
                    <a:cubicBezTo>
                      <a:pt x="48" y="448"/>
                      <a:pt x="96" y="472"/>
                      <a:pt x="167" y="472"/>
                    </a:cubicBezTo>
                    <a:lnTo>
                      <a:pt x="215" y="472"/>
                    </a:lnTo>
                    <a:lnTo>
                      <a:pt x="644" y="281"/>
                    </a:lnTo>
                    <a:cubicBezTo>
                      <a:pt x="715" y="257"/>
                      <a:pt x="763" y="162"/>
                      <a:pt x="739" y="91"/>
                    </a:cubicBezTo>
                    <a:cubicBezTo>
                      <a:pt x="705" y="39"/>
                      <a:pt x="658" y="0"/>
                      <a:pt x="599" y="0"/>
                    </a:cubicBezTo>
                    <a:close/>
                  </a:path>
                </a:pathLst>
              </a:custGeom>
              <a:solidFill>
                <a:srgbClr val="e4eae9"/>
              </a:solidFill>
              <a:ln w="0">
                <a:noFill/>
              </a:ln>
            </p:spPr>
            <p:style>
              <a:lnRef idx="0"/>
              <a:fillRef idx="0"/>
              <a:effectRef idx="0"/>
              <a:fontRef idx="minor"/>
            </p:style>
          </p:sp>
          <p:sp>
            <p:nvSpPr>
              <p:cNvPr id="1805" name="Google Shape;2826;p94"/>
              <p:cNvSpPr/>
              <p:nvPr/>
            </p:nvSpPr>
            <p:spPr>
              <a:xfrm>
                <a:off x="5904360" y="2344680"/>
                <a:ext cx="76320" cy="20880"/>
              </a:xfrm>
              <a:custGeom>
                <a:avLst/>
                <a:gdLst/>
                <a:ahLst/>
                <a:rect l="l" t="t" r="r" b="b"/>
                <a:pathLst>
                  <a:path w="1049" h="287">
                    <a:moveTo>
                      <a:pt x="143" y="1"/>
                    </a:moveTo>
                    <a:cubicBezTo>
                      <a:pt x="72" y="1"/>
                      <a:pt x="0" y="48"/>
                      <a:pt x="0" y="144"/>
                    </a:cubicBezTo>
                    <a:cubicBezTo>
                      <a:pt x="0" y="215"/>
                      <a:pt x="72" y="286"/>
                      <a:pt x="143" y="286"/>
                    </a:cubicBezTo>
                    <a:lnTo>
                      <a:pt x="905" y="286"/>
                    </a:lnTo>
                    <a:cubicBezTo>
                      <a:pt x="977" y="286"/>
                      <a:pt x="1048" y="215"/>
                      <a:pt x="1048" y="144"/>
                    </a:cubicBezTo>
                    <a:cubicBezTo>
                      <a:pt x="1048" y="48"/>
                      <a:pt x="977" y="1"/>
                      <a:pt x="905" y="1"/>
                    </a:cubicBezTo>
                    <a:close/>
                  </a:path>
                </a:pathLst>
              </a:custGeom>
              <a:solidFill>
                <a:srgbClr val="e4eae9"/>
              </a:solidFill>
              <a:ln w="0">
                <a:noFill/>
              </a:ln>
            </p:spPr>
            <p:style>
              <a:lnRef idx="0"/>
              <a:fillRef idx="0"/>
              <a:effectRef idx="0"/>
              <a:fontRef idx="minor"/>
            </p:style>
          </p:sp>
          <p:sp>
            <p:nvSpPr>
              <p:cNvPr id="1806" name="Google Shape;2827;p94"/>
              <p:cNvSpPr/>
              <p:nvPr/>
            </p:nvSpPr>
            <p:spPr>
              <a:xfrm>
                <a:off x="5904360" y="2383560"/>
                <a:ext cx="176760" cy="22680"/>
              </a:xfrm>
              <a:custGeom>
                <a:avLst/>
                <a:gdLst/>
                <a:ahLst/>
                <a:rect l="l" t="t" r="r" b="b"/>
                <a:pathLst>
                  <a:path w="2430" h="311">
                    <a:moveTo>
                      <a:pt x="143" y="1"/>
                    </a:moveTo>
                    <a:cubicBezTo>
                      <a:pt x="72" y="1"/>
                      <a:pt x="0" y="72"/>
                      <a:pt x="0" y="143"/>
                    </a:cubicBezTo>
                    <a:cubicBezTo>
                      <a:pt x="0" y="239"/>
                      <a:pt x="72" y="310"/>
                      <a:pt x="143" y="310"/>
                    </a:cubicBezTo>
                    <a:lnTo>
                      <a:pt x="2286" y="310"/>
                    </a:lnTo>
                    <a:cubicBezTo>
                      <a:pt x="2358" y="310"/>
                      <a:pt x="2429" y="239"/>
                      <a:pt x="2429" y="143"/>
                    </a:cubicBezTo>
                    <a:cubicBezTo>
                      <a:pt x="2429" y="72"/>
                      <a:pt x="2358" y="1"/>
                      <a:pt x="2286" y="1"/>
                    </a:cubicBezTo>
                    <a:close/>
                  </a:path>
                </a:pathLst>
              </a:custGeom>
              <a:solidFill>
                <a:srgbClr val="e4eae9"/>
              </a:solidFill>
              <a:ln w="0">
                <a:noFill/>
              </a:ln>
            </p:spPr>
            <p:style>
              <a:lnRef idx="0"/>
              <a:fillRef idx="0"/>
              <a:effectRef idx="0"/>
              <a:fontRef idx="minor"/>
            </p:style>
          </p:sp>
        </p:grpSp>
        <p:grpSp>
          <p:nvGrpSpPr>
            <p:cNvPr id="1807" name="Группа 80"/>
            <p:cNvGrpSpPr/>
            <p:nvPr/>
          </p:nvGrpSpPr>
          <p:grpSpPr>
            <a:xfrm>
              <a:off x="5190840" y="1193400"/>
              <a:ext cx="1807200" cy="1807200"/>
              <a:chOff x="5190840" y="1193400"/>
              <a:chExt cx="1807200" cy="1807200"/>
            </a:xfrm>
          </p:grpSpPr>
          <p:sp>
            <p:nvSpPr>
              <p:cNvPr id="1808" name="Овал 81"/>
              <p:cNvSpPr/>
              <p:nvPr/>
            </p:nvSpPr>
            <p:spPr>
              <a:xfrm>
                <a:off x="5190840" y="1193400"/>
                <a:ext cx="1807200" cy="1807200"/>
              </a:xfrm>
              <a:prstGeom prst="ellipse">
                <a:avLst/>
              </a:prstGeom>
              <a:gradFill rotWithShape="0">
                <a:gsLst>
                  <a:gs pos="0">
                    <a:srgbClr val="fff3f7">
                      <a:alpha val="0"/>
                    </a:srgbClr>
                  </a:gs>
                  <a:gs pos="100000">
                    <a:srgbClr val="ffffff">
                      <a:alpha val="20000"/>
                    </a:srgbClr>
                  </a:gs>
                </a:gsLst>
                <a:path path="rect">
                  <a:fillToRect l="50000" t="50000" r="50000" b="50000"/>
                </a:path>
              </a:gradFill>
              <a:ln w="25400">
                <a:noFill/>
              </a:ln>
            </p:spPr>
            <p:style>
              <a:lnRef idx="2">
                <a:schemeClr val="accent1">
                  <a:shade val="50000"/>
                </a:schemeClr>
              </a:lnRef>
              <a:fillRef idx="1">
                <a:schemeClr val="accent1"/>
              </a:fillRef>
              <a:effectRef idx="0">
                <a:schemeClr val="accent1"/>
              </a:effectRef>
              <a:fontRef idx="minor"/>
            </p:style>
          </p:sp>
          <p:sp>
            <p:nvSpPr>
              <p:cNvPr id="1809" name="Овал 82"/>
              <p:cNvSpPr/>
              <p:nvPr/>
            </p:nvSpPr>
            <p:spPr>
              <a:xfrm>
                <a:off x="5393880" y="1396440"/>
                <a:ext cx="1400760" cy="1400760"/>
              </a:xfrm>
              <a:prstGeom prst="ellipse">
                <a:avLst/>
              </a:prstGeom>
              <a:noFill/>
              <a:ln w="25400">
                <a:solidFill>
                  <a:srgbClr val="73f9cf"/>
                </a:solidFill>
              </a:ln>
            </p:spPr>
            <p:style>
              <a:lnRef idx="2">
                <a:schemeClr val="accent1">
                  <a:shade val="50000"/>
                </a:schemeClr>
              </a:lnRef>
              <a:fillRef idx="1">
                <a:schemeClr val="accent1"/>
              </a:fillRef>
              <a:effectRef idx="0">
                <a:schemeClr val="accent1"/>
              </a:effectRef>
              <a:fontRef idx="minor"/>
            </p:style>
          </p:sp>
        </p:grpSp>
      </p:grpSp>
      <p:grpSp>
        <p:nvGrpSpPr>
          <p:cNvPr id="1810" name="Группа 92"/>
          <p:cNvGrpSpPr/>
          <p:nvPr/>
        </p:nvGrpSpPr>
        <p:grpSpPr>
          <a:xfrm>
            <a:off x="9103680" y="1193400"/>
            <a:ext cx="1807200" cy="1807200"/>
            <a:chOff x="9103680" y="1193400"/>
            <a:chExt cx="1807200" cy="1807200"/>
          </a:xfrm>
        </p:grpSpPr>
        <p:grpSp>
          <p:nvGrpSpPr>
            <p:cNvPr id="1811" name="Google Shape;2805;p94"/>
            <p:cNvGrpSpPr/>
            <p:nvPr/>
          </p:nvGrpSpPr>
          <p:grpSpPr>
            <a:xfrm>
              <a:off x="9637920" y="1749600"/>
              <a:ext cx="738360" cy="694440"/>
              <a:chOff x="9637920" y="1749600"/>
              <a:chExt cx="738360" cy="694440"/>
            </a:xfrm>
          </p:grpSpPr>
          <p:sp>
            <p:nvSpPr>
              <p:cNvPr id="1812" name="Google Shape;2806;p94"/>
              <p:cNvSpPr/>
              <p:nvPr/>
            </p:nvSpPr>
            <p:spPr>
              <a:xfrm>
                <a:off x="9637920" y="1749600"/>
                <a:ext cx="738360" cy="694440"/>
              </a:xfrm>
              <a:custGeom>
                <a:avLst/>
                <a:gdLst/>
                <a:ahLst/>
                <a:rect l="l" t="t" r="r" b="b"/>
                <a:pathLst>
                  <a:path w="10123" h="9384">
                    <a:moveTo>
                      <a:pt x="5073" y="8550"/>
                    </a:moveTo>
                    <a:cubicBezTo>
                      <a:pt x="5216" y="8550"/>
                      <a:pt x="5335" y="8669"/>
                      <a:pt x="5335" y="8812"/>
                    </a:cubicBezTo>
                    <a:cubicBezTo>
                      <a:pt x="5335" y="8954"/>
                      <a:pt x="5216" y="9097"/>
                      <a:pt x="5073" y="9097"/>
                    </a:cubicBezTo>
                    <a:cubicBezTo>
                      <a:pt x="4907" y="9097"/>
                      <a:pt x="4788" y="8954"/>
                      <a:pt x="4788" y="8812"/>
                    </a:cubicBezTo>
                    <a:cubicBezTo>
                      <a:pt x="4788" y="8669"/>
                      <a:pt x="4907" y="8550"/>
                      <a:pt x="5073" y="8550"/>
                    </a:cubicBezTo>
                    <a:close/>
                    <a:moveTo>
                      <a:pt x="358" y="0"/>
                    </a:moveTo>
                    <a:cubicBezTo>
                      <a:pt x="168" y="0"/>
                      <a:pt x="1" y="167"/>
                      <a:pt x="1" y="357"/>
                    </a:cubicBezTo>
                    <a:lnTo>
                      <a:pt x="1" y="953"/>
                    </a:lnTo>
                    <a:cubicBezTo>
                      <a:pt x="1" y="1143"/>
                      <a:pt x="144" y="1286"/>
                      <a:pt x="334" y="1286"/>
                    </a:cubicBezTo>
                    <a:lnTo>
                      <a:pt x="334" y="5168"/>
                    </a:lnTo>
                    <a:cubicBezTo>
                      <a:pt x="334" y="5239"/>
                      <a:pt x="406" y="5311"/>
                      <a:pt x="477" y="5311"/>
                    </a:cubicBezTo>
                    <a:cubicBezTo>
                      <a:pt x="572" y="5311"/>
                      <a:pt x="644" y="5263"/>
                      <a:pt x="644" y="5168"/>
                    </a:cubicBezTo>
                    <a:lnTo>
                      <a:pt x="644" y="1286"/>
                    </a:lnTo>
                    <a:lnTo>
                      <a:pt x="7741" y="1286"/>
                    </a:lnTo>
                    <a:cubicBezTo>
                      <a:pt x="7812" y="1286"/>
                      <a:pt x="7884" y="1239"/>
                      <a:pt x="7884" y="1143"/>
                    </a:cubicBezTo>
                    <a:cubicBezTo>
                      <a:pt x="7884" y="1072"/>
                      <a:pt x="7812" y="1000"/>
                      <a:pt x="7741" y="1000"/>
                    </a:cubicBezTo>
                    <a:lnTo>
                      <a:pt x="358" y="1000"/>
                    </a:lnTo>
                    <a:cubicBezTo>
                      <a:pt x="334" y="1000"/>
                      <a:pt x="311" y="977"/>
                      <a:pt x="311" y="953"/>
                    </a:cubicBezTo>
                    <a:lnTo>
                      <a:pt x="311" y="357"/>
                    </a:lnTo>
                    <a:cubicBezTo>
                      <a:pt x="311" y="310"/>
                      <a:pt x="334" y="286"/>
                      <a:pt x="358" y="286"/>
                    </a:cubicBezTo>
                    <a:lnTo>
                      <a:pt x="9789" y="286"/>
                    </a:lnTo>
                    <a:cubicBezTo>
                      <a:pt x="9812" y="286"/>
                      <a:pt x="9836" y="334"/>
                      <a:pt x="9836" y="357"/>
                    </a:cubicBezTo>
                    <a:lnTo>
                      <a:pt x="9836" y="953"/>
                    </a:lnTo>
                    <a:cubicBezTo>
                      <a:pt x="9836" y="977"/>
                      <a:pt x="9812" y="1000"/>
                      <a:pt x="9789" y="1000"/>
                    </a:cubicBezTo>
                    <a:lnTo>
                      <a:pt x="8407" y="1000"/>
                    </a:lnTo>
                    <a:cubicBezTo>
                      <a:pt x="8312" y="1000"/>
                      <a:pt x="8241" y="1072"/>
                      <a:pt x="8241" y="1143"/>
                    </a:cubicBezTo>
                    <a:cubicBezTo>
                      <a:pt x="8241" y="1239"/>
                      <a:pt x="8312" y="1286"/>
                      <a:pt x="8407" y="1286"/>
                    </a:cubicBezTo>
                    <a:lnTo>
                      <a:pt x="9503" y="1286"/>
                    </a:lnTo>
                    <a:lnTo>
                      <a:pt x="9503" y="7335"/>
                    </a:lnTo>
                    <a:cubicBezTo>
                      <a:pt x="9503" y="7359"/>
                      <a:pt x="9479" y="7383"/>
                      <a:pt x="9455" y="7383"/>
                    </a:cubicBezTo>
                    <a:lnTo>
                      <a:pt x="692" y="7383"/>
                    </a:lnTo>
                    <a:cubicBezTo>
                      <a:pt x="668" y="7383"/>
                      <a:pt x="644" y="7359"/>
                      <a:pt x="644" y="7335"/>
                    </a:cubicBezTo>
                    <a:lnTo>
                      <a:pt x="644" y="5835"/>
                    </a:lnTo>
                    <a:cubicBezTo>
                      <a:pt x="644" y="5740"/>
                      <a:pt x="572" y="5692"/>
                      <a:pt x="477" y="5692"/>
                    </a:cubicBezTo>
                    <a:cubicBezTo>
                      <a:pt x="406" y="5692"/>
                      <a:pt x="334" y="5740"/>
                      <a:pt x="334" y="5835"/>
                    </a:cubicBezTo>
                    <a:lnTo>
                      <a:pt x="334" y="7335"/>
                    </a:lnTo>
                    <a:cubicBezTo>
                      <a:pt x="334" y="7526"/>
                      <a:pt x="501" y="7668"/>
                      <a:pt x="692" y="7668"/>
                    </a:cubicBezTo>
                    <a:lnTo>
                      <a:pt x="4907" y="7668"/>
                    </a:lnTo>
                    <a:lnTo>
                      <a:pt x="4907" y="8264"/>
                    </a:lnTo>
                    <a:cubicBezTo>
                      <a:pt x="4669" y="8335"/>
                      <a:pt x="4502" y="8550"/>
                      <a:pt x="4502" y="8812"/>
                    </a:cubicBezTo>
                    <a:cubicBezTo>
                      <a:pt x="4502" y="9121"/>
                      <a:pt x="4740" y="9383"/>
                      <a:pt x="5073" y="9383"/>
                    </a:cubicBezTo>
                    <a:cubicBezTo>
                      <a:pt x="5383" y="9383"/>
                      <a:pt x="5621" y="9121"/>
                      <a:pt x="5621" y="8812"/>
                    </a:cubicBezTo>
                    <a:cubicBezTo>
                      <a:pt x="5621" y="8550"/>
                      <a:pt x="5454" y="8335"/>
                      <a:pt x="5216" y="8264"/>
                    </a:cubicBezTo>
                    <a:lnTo>
                      <a:pt x="5216" y="7668"/>
                    </a:lnTo>
                    <a:lnTo>
                      <a:pt x="9431" y="7668"/>
                    </a:lnTo>
                    <a:cubicBezTo>
                      <a:pt x="9622" y="7668"/>
                      <a:pt x="9789" y="7526"/>
                      <a:pt x="9789" y="7335"/>
                    </a:cubicBezTo>
                    <a:lnTo>
                      <a:pt x="9789" y="1286"/>
                    </a:lnTo>
                    <a:cubicBezTo>
                      <a:pt x="9979" y="1286"/>
                      <a:pt x="10122" y="1143"/>
                      <a:pt x="10122" y="953"/>
                    </a:cubicBezTo>
                    <a:lnTo>
                      <a:pt x="10122" y="357"/>
                    </a:lnTo>
                    <a:cubicBezTo>
                      <a:pt x="10122" y="167"/>
                      <a:pt x="9979" y="0"/>
                      <a:pt x="9789" y="0"/>
                    </a:cubicBezTo>
                    <a:close/>
                  </a:path>
                </a:pathLst>
              </a:custGeom>
              <a:solidFill>
                <a:srgbClr val="fd0c50"/>
              </a:solidFill>
              <a:ln w="0">
                <a:noFill/>
              </a:ln>
            </p:spPr>
            <p:style>
              <a:lnRef idx="0"/>
              <a:fillRef idx="0"/>
              <a:effectRef idx="0"/>
              <a:fontRef idx="minor"/>
            </p:style>
          </p:sp>
          <p:sp>
            <p:nvSpPr>
              <p:cNvPr id="1813" name="Google Shape;2807;p94"/>
              <p:cNvSpPr/>
              <p:nvPr/>
            </p:nvSpPr>
            <p:spPr>
              <a:xfrm>
                <a:off x="10195920" y="2192400"/>
                <a:ext cx="98640" cy="20880"/>
              </a:xfrm>
              <a:custGeom>
                <a:avLst/>
                <a:gdLst/>
                <a:ahLst/>
                <a:rect l="l" t="t" r="r" b="b"/>
                <a:pathLst>
                  <a:path w="1358" h="287">
                    <a:moveTo>
                      <a:pt x="167" y="1"/>
                    </a:moveTo>
                    <a:cubicBezTo>
                      <a:pt x="72" y="1"/>
                      <a:pt x="0" y="72"/>
                      <a:pt x="0" y="144"/>
                    </a:cubicBezTo>
                    <a:cubicBezTo>
                      <a:pt x="0" y="239"/>
                      <a:pt x="72" y="286"/>
                      <a:pt x="167" y="286"/>
                    </a:cubicBezTo>
                    <a:lnTo>
                      <a:pt x="1191" y="286"/>
                    </a:lnTo>
                    <a:cubicBezTo>
                      <a:pt x="1286" y="286"/>
                      <a:pt x="1358" y="239"/>
                      <a:pt x="1358" y="144"/>
                    </a:cubicBezTo>
                    <a:cubicBezTo>
                      <a:pt x="1334" y="72"/>
                      <a:pt x="1286" y="1"/>
                      <a:pt x="1191" y="1"/>
                    </a:cubicBezTo>
                    <a:close/>
                  </a:path>
                </a:pathLst>
              </a:custGeom>
              <a:solidFill>
                <a:srgbClr val="e4eae9"/>
              </a:solidFill>
              <a:ln w="0">
                <a:noFill/>
              </a:ln>
            </p:spPr>
            <p:style>
              <a:lnRef idx="0"/>
              <a:fillRef idx="0"/>
              <a:effectRef idx="0"/>
              <a:fontRef idx="minor"/>
            </p:style>
          </p:sp>
          <p:sp>
            <p:nvSpPr>
              <p:cNvPr id="1814" name="Google Shape;2808;p94"/>
              <p:cNvSpPr/>
              <p:nvPr/>
            </p:nvSpPr>
            <p:spPr>
              <a:xfrm>
                <a:off x="10121040" y="2231280"/>
                <a:ext cx="173520" cy="22680"/>
              </a:xfrm>
              <a:custGeom>
                <a:avLst/>
                <a:gdLst/>
                <a:ahLst/>
                <a:rect l="l" t="t" r="r" b="b"/>
                <a:pathLst>
                  <a:path w="2382" h="311">
                    <a:moveTo>
                      <a:pt x="143" y="1"/>
                    </a:moveTo>
                    <a:cubicBezTo>
                      <a:pt x="72" y="1"/>
                      <a:pt x="0" y="72"/>
                      <a:pt x="0" y="143"/>
                    </a:cubicBezTo>
                    <a:cubicBezTo>
                      <a:pt x="0" y="239"/>
                      <a:pt x="72" y="310"/>
                      <a:pt x="143" y="310"/>
                    </a:cubicBezTo>
                    <a:lnTo>
                      <a:pt x="2215" y="310"/>
                    </a:lnTo>
                    <a:cubicBezTo>
                      <a:pt x="2310" y="310"/>
                      <a:pt x="2382" y="239"/>
                      <a:pt x="2382" y="143"/>
                    </a:cubicBezTo>
                    <a:cubicBezTo>
                      <a:pt x="2382" y="72"/>
                      <a:pt x="2310" y="1"/>
                      <a:pt x="2215" y="1"/>
                    </a:cubicBezTo>
                    <a:close/>
                  </a:path>
                </a:pathLst>
              </a:custGeom>
              <a:solidFill>
                <a:srgbClr val="e4eae9"/>
              </a:solidFill>
              <a:ln w="0">
                <a:noFill/>
              </a:ln>
            </p:spPr>
            <p:style>
              <a:lnRef idx="0"/>
              <a:fillRef idx="0"/>
              <a:effectRef idx="0"/>
              <a:fontRef idx="minor"/>
            </p:style>
          </p:sp>
          <p:sp>
            <p:nvSpPr>
              <p:cNvPr id="1815" name="Google Shape;2809;p94"/>
              <p:cNvSpPr/>
              <p:nvPr/>
            </p:nvSpPr>
            <p:spPr>
              <a:xfrm>
                <a:off x="10121040" y="1903320"/>
                <a:ext cx="36360" cy="22680"/>
              </a:xfrm>
              <a:custGeom>
                <a:avLst/>
                <a:gdLst/>
                <a:ahLst/>
                <a:rect l="l" t="t" r="r" b="b"/>
                <a:pathLst>
                  <a:path w="501" h="310">
                    <a:moveTo>
                      <a:pt x="143" y="0"/>
                    </a:moveTo>
                    <a:cubicBezTo>
                      <a:pt x="72" y="0"/>
                      <a:pt x="0" y="72"/>
                      <a:pt x="0" y="143"/>
                    </a:cubicBezTo>
                    <a:cubicBezTo>
                      <a:pt x="0" y="238"/>
                      <a:pt x="72" y="310"/>
                      <a:pt x="143" y="310"/>
                    </a:cubicBezTo>
                    <a:lnTo>
                      <a:pt x="334" y="310"/>
                    </a:lnTo>
                    <a:cubicBezTo>
                      <a:pt x="429" y="310"/>
                      <a:pt x="500" y="238"/>
                      <a:pt x="500" y="143"/>
                    </a:cubicBezTo>
                    <a:cubicBezTo>
                      <a:pt x="500" y="72"/>
                      <a:pt x="429" y="0"/>
                      <a:pt x="334" y="0"/>
                    </a:cubicBezTo>
                    <a:close/>
                  </a:path>
                </a:pathLst>
              </a:custGeom>
              <a:solidFill>
                <a:srgbClr val="e4eae9"/>
              </a:solidFill>
              <a:ln w="0">
                <a:noFill/>
              </a:ln>
            </p:spPr>
            <p:style>
              <a:lnRef idx="0"/>
              <a:fillRef idx="0"/>
              <a:effectRef idx="0"/>
              <a:fontRef idx="minor"/>
            </p:style>
          </p:sp>
          <p:sp>
            <p:nvSpPr>
              <p:cNvPr id="1816" name="Google Shape;2810;p94"/>
              <p:cNvSpPr/>
              <p:nvPr/>
            </p:nvSpPr>
            <p:spPr>
              <a:xfrm>
                <a:off x="10175040" y="1903320"/>
                <a:ext cx="119520" cy="22680"/>
              </a:xfrm>
              <a:custGeom>
                <a:avLst/>
                <a:gdLst/>
                <a:ahLst/>
                <a:rect l="l" t="t" r="r" b="b"/>
                <a:pathLst>
                  <a:path w="1644" h="310">
                    <a:moveTo>
                      <a:pt x="143" y="0"/>
                    </a:moveTo>
                    <a:cubicBezTo>
                      <a:pt x="72" y="0"/>
                      <a:pt x="1" y="72"/>
                      <a:pt x="1" y="143"/>
                    </a:cubicBezTo>
                    <a:cubicBezTo>
                      <a:pt x="1" y="238"/>
                      <a:pt x="72" y="310"/>
                      <a:pt x="143" y="310"/>
                    </a:cubicBezTo>
                    <a:lnTo>
                      <a:pt x="1477" y="310"/>
                    </a:lnTo>
                    <a:cubicBezTo>
                      <a:pt x="1572" y="310"/>
                      <a:pt x="1644" y="238"/>
                      <a:pt x="1644" y="143"/>
                    </a:cubicBezTo>
                    <a:cubicBezTo>
                      <a:pt x="1644" y="72"/>
                      <a:pt x="1572" y="0"/>
                      <a:pt x="1477" y="0"/>
                    </a:cubicBezTo>
                    <a:close/>
                  </a:path>
                </a:pathLst>
              </a:custGeom>
              <a:solidFill>
                <a:srgbClr val="e4eae9"/>
              </a:solidFill>
              <a:ln w="0">
                <a:noFill/>
              </a:ln>
            </p:spPr>
            <p:style>
              <a:lnRef idx="0"/>
              <a:fillRef idx="0"/>
              <a:effectRef idx="0"/>
              <a:fontRef idx="minor"/>
            </p:style>
          </p:sp>
          <p:sp>
            <p:nvSpPr>
              <p:cNvPr id="1817" name="Google Shape;2811;p94"/>
              <p:cNvSpPr/>
              <p:nvPr/>
            </p:nvSpPr>
            <p:spPr>
              <a:xfrm>
                <a:off x="10121040" y="1943640"/>
                <a:ext cx="173520" cy="20880"/>
              </a:xfrm>
              <a:custGeom>
                <a:avLst/>
                <a:gdLst/>
                <a:ahLst/>
                <a:rect l="l" t="t" r="r" b="b"/>
                <a:pathLst>
                  <a:path w="2382" h="287">
                    <a:moveTo>
                      <a:pt x="143" y="1"/>
                    </a:moveTo>
                    <a:cubicBezTo>
                      <a:pt x="72" y="1"/>
                      <a:pt x="0" y="48"/>
                      <a:pt x="0" y="144"/>
                    </a:cubicBezTo>
                    <a:cubicBezTo>
                      <a:pt x="0" y="215"/>
                      <a:pt x="72" y="287"/>
                      <a:pt x="143" y="287"/>
                    </a:cubicBezTo>
                    <a:lnTo>
                      <a:pt x="2215" y="287"/>
                    </a:lnTo>
                    <a:cubicBezTo>
                      <a:pt x="2310" y="287"/>
                      <a:pt x="2382" y="215"/>
                      <a:pt x="2382" y="144"/>
                    </a:cubicBezTo>
                    <a:cubicBezTo>
                      <a:pt x="2382" y="48"/>
                      <a:pt x="2310" y="1"/>
                      <a:pt x="2215" y="1"/>
                    </a:cubicBezTo>
                    <a:close/>
                  </a:path>
                </a:pathLst>
              </a:custGeom>
              <a:solidFill>
                <a:srgbClr val="e4eae9"/>
              </a:solidFill>
              <a:ln w="0">
                <a:noFill/>
              </a:ln>
            </p:spPr>
            <p:style>
              <a:lnRef idx="0"/>
              <a:fillRef idx="0"/>
              <a:effectRef idx="0"/>
              <a:fontRef idx="minor"/>
            </p:style>
          </p:sp>
          <p:sp>
            <p:nvSpPr>
              <p:cNvPr id="1818" name="Google Shape;2812;p94"/>
              <p:cNvSpPr/>
              <p:nvPr/>
            </p:nvSpPr>
            <p:spPr>
              <a:xfrm>
                <a:off x="10121040" y="2008800"/>
                <a:ext cx="173520" cy="140760"/>
              </a:xfrm>
              <a:custGeom>
                <a:avLst/>
                <a:gdLst/>
                <a:ahLst/>
                <a:rect l="l" t="t" r="r" b="b"/>
                <a:pathLst>
                  <a:path w="2382" h="1907">
                    <a:moveTo>
                      <a:pt x="143" y="1"/>
                    </a:moveTo>
                    <a:cubicBezTo>
                      <a:pt x="48" y="1"/>
                      <a:pt x="0" y="49"/>
                      <a:pt x="0" y="144"/>
                    </a:cubicBezTo>
                    <a:lnTo>
                      <a:pt x="0" y="1763"/>
                    </a:lnTo>
                    <a:cubicBezTo>
                      <a:pt x="0" y="1835"/>
                      <a:pt x="72" y="1906"/>
                      <a:pt x="143" y="1906"/>
                    </a:cubicBezTo>
                    <a:lnTo>
                      <a:pt x="2215" y="1906"/>
                    </a:lnTo>
                    <a:cubicBezTo>
                      <a:pt x="2310" y="1906"/>
                      <a:pt x="2382" y="1835"/>
                      <a:pt x="2382" y="1763"/>
                    </a:cubicBezTo>
                    <a:cubicBezTo>
                      <a:pt x="2382" y="1668"/>
                      <a:pt x="2310" y="1597"/>
                      <a:pt x="2215" y="1597"/>
                    </a:cubicBezTo>
                    <a:lnTo>
                      <a:pt x="1858" y="1597"/>
                    </a:lnTo>
                    <a:lnTo>
                      <a:pt x="1858" y="311"/>
                    </a:lnTo>
                    <a:cubicBezTo>
                      <a:pt x="1858" y="239"/>
                      <a:pt x="1786" y="168"/>
                      <a:pt x="1715" y="168"/>
                    </a:cubicBezTo>
                    <a:cubicBezTo>
                      <a:pt x="1644" y="168"/>
                      <a:pt x="1572" y="239"/>
                      <a:pt x="1572" y="311"/>
                    </a:cubicBezTo>
                    <a:lnTo>
                      <a:pt x="1572" y="1597"/>
                    </a:lnTo>
                    <a:lnTo>
                      <a:pt x="1334" y="1597"/>
                    </a:lnTo>
                    <a:lnTo>
                      <a:pt x="1334" y="1120"/>
                    </a:lnTo>
                    <a:cubicBezTo>
                      <a:pt x="1334" y="1049"/>
                      <a:pt x="1263" y="977"/>
                      <a:pt x="1191" y="977"/>
                    </a:cubicBezTo>
                    <a:cubicBezTo>
                      <a:pt x="1096" y="977"/>
                      <a:pt x="1024" y="1049"/>
                      <a:pt x="1024" y="1120"/>
                    </a:cubicBezTo>
                    <a:lnTo>
                      <a:pt x="1024" y="1597"/>
                    </a:lnTo>
                    <a:lnTo>
                      <a:pt x="786" y="1597"/>
                    </a:lnTo>
                    <a:lnTo>
                      <a:pt x="786" y="763"/>
                    </a:lnTo>
                    <a:cubicBezTo>
                      <a:pt x="786" y="668"/>
                      <a:pt x="739" y="596"/>
                      <a:pt x="643" y="596"/>
                    </a:cubicBezTo>
                    <a:cubicBezTo>
                      <a:pt x="572" y="596"/>
                      <a:pt x="500" y="668"/>
                      <a:pt x="500" y="763"/>
                    </a:cubicBezTo>
                    <a:lnTo>
                      <a:pt x="500" y="1597"/>
                    </a:lnTo>
                    <a:lnTo>
                      <a:pt x="286" y="1597"/>
                    </a:lnTo>
                    <a:lnTo>
                      <a:pt x="286" y="144"/>
                    </a:lnTo>
                    <a:cubicBezTo>
                      <a:pt x="286" y="72"/>
                      <a:pt x="215" y="1"/>
                      <a:pt x="143" y="1"/>
                    </a:cubicBezTo>
                    <a:close/>
                  </a:path>
                </a:pathLst>
              </a:custGeom>
              <a:solidFill>
                <a:srgbClr val="e4eae9"/>
              </a:solidFill>
              <a:ln w="0">
                <a:noFill/>
              </a:ln>
            </p:spPr>
            <p:style>
              <a:lnRef idx="0"/>
              <a:fillRef idx="0"/>
              <a:effectRef idx="0"/>
              <a:fontRef idx="minor"/>
            </p:style>
          </p:sp>
          <p:sp>
            <p:nvSpPr>
              <p:cNvPr id="1819" name="Google Shape;2813;p94"/>
              <p:cNvSpPr/>
              <p:nvPr/>
            </p:nvSpPr>
            <p:spPr>
              <a:xfrm>
                <a:off x="9714600" y="1885320"/>
                <a:ext cx="364680" cy="370080"/>
              </a:xfrm>
              <a:custGeom>
                <a:avLst/>
                <a:gdLst/>
                <a:ahLst/>
                <a:rect l="l" t="t" r="r" b="b"/>
                <a:pathLst>
                  <a:path w="5002" h="5002">
                    <a:moveTo>
                      <a:pt x="2501" y="1215"/>
                    </a:moveTo>
                    <a:cubicBezTo>
                      <a:pt x="3216" y="1215"/>
                      <a:pt x="3811" y="1787"/>
                      <a:pt x="3811" y="2501"/>
                    </a:cubicBezTo>
                    <a:cubicBezTo>
                      <a:pt x="3811" y="3240"/>
                      <a:pt x="3216" y="3811"/>
                      <a:pt x="2501" y="3811"/>
                    </a:cubicBezTo>
                    <a:cubicBezTo>
                      <a:pt x="1787" y="3811"/>
                      <a:pt x="1215" y="3216"/>
                      <a:pt x="1215" y="2501"/>
                    </a:cubicBezTo>
                    <a:cubicBezTo>
                      <a:pt x="1215" y="1787"/>
                      <a:pt x="1787" y="1215"/>
                      <a:pt x="2501" y="1215"/>
                    </a:cubicBezTo>
                    <a:close/>
                    <a:moveTo>
                      <a:pt x="4692" y="2668"/>
                    </a:moveTo>
                    <a:cubicBezTo>
                      <a:pt x="4668" y="3121"/>
                      <a:pt x="4502" y="3549"/>
                      <a:pt x="4216" y="3883"/>
                    </a:cubicBezTo>
                    <a:lnTo>
                      <a:pt x="3787" y="3454"/>
                    </a:lnTo>
                    <a:cubicBezTo>
                      <a:pt x="3954" y="3216"/>
                      <a:pt x="4073" y="2954"/>
                      <a:pt x="4097" y="2668"/>
                    </a:cubicBezTo>
                    <a:close/>
                    <a:moveTo>
                      <a:pt x="2358" y="311"/>
                    </a:moveTo>
                    <a:lnTo>
                      <a:pt x="2358" y="930"/>
                    </a:lnTo>
                    <a:cubicBezTo>
                      <a:pt x="1549" y="1001"/>
                      <a:pt x="906" y="1692"/>
                      <a:pt x="906" y="2501"/>
                    </a:cubicBezTo>
                    <a:cubicBezTo>
                      <a:pt x="906" y="3383"/>
                      <a:pt x="1620" y="4097"/>
                      <a:pt x="2501" y="4097"/>
                    </a:cubicBezTo>
                    <a:cubicBezTo>
                      <a:pt x="2930" y="4097"/>
                      <a:pt x="3311" y="3954"/>
                      <a:pt x="3597" y="3668"/>
                    </a:cubicBezTo>
                    <a:cubicBezTo>
                      <a:pt x="3740" y="3811"/>
                      <a:pt x="3883" y="3954"/>
                      <a:pt x="4025" y="4097"/>
                    </a:cubicBezTo>
                    <a:cubicBezTo>
                      <a:pt x="3644" y="4478"/>
                      <a:pt x="3097" y="4716"/>
                      <a:pt x="2501" y="4716"/>
                    </a:cubicBezTo>
                    <a:cubicBezTo>
                      <a:pt x="1287" y="4716"/>
                      <a:pt x="310" y="3716"/>
                      <a:pt x="310" y="2501"/>
                    </a:cubicBezTo>
                    <a:cubicBezTo>
                      <a:pt x="310" y="1335"/>
                      <a:pt x="1215" y="382"/>
                      <a:pt x="2358" y="311"/>
                    </a:cubicBezTo>
                    <a:close/>
                    <a:moveTo>
                      <a:pt x="2501" y="1"/>
                    </a:moveTo>
                    <a:cubicBezTo>
                      <a:pt x="1120" y="1"/>
                      <a:pt x="1" y="1144"/>
                      <a:pt x="1" y="2501"/>
                    </a:cubicBezTo>
                    <a:cubicBezTo>
                      <a:pt x="1" y="3883"/>
                      <a:pt x="1120" y="5002"/>
                      <a:pt x="2501" y="5002"/>
                    </a:cubicBezTo>
                    <a:cubicBezTo>
                      <a:pt x="3883" y="5002"/>
                      <a:pt x="5002" y="3883"/>
                      <a:pt x="5002" y="2501"/>
                    </a:cubicBezTo>
                    <a:cubicBezTo>
                      <a:pt x="5002" y="1978"/>
                      <a:pt x="4835" y="1477"/>
                      <a:pt x="4526" y="1049"/>
                    </a:cubicBezTo>
                    <a:cubicBezTo>
                      <a:pt x="4499" y="1009"/>
                      <a:pt x="4459" y="992"/>
                      <a:pt x="4415" y="992"/>
                    </a:cubicBezTo>
                    <a:cubicBezTo>
                      <a:pt x="4380" y="992"/>
                      <a:pt x="4343" y="1004"/>
                      <a:pt x="4311" y="1025"/>
                    </a:cubicBezTo>
                    <a:cubicBezTo>
                      <a:pt x="4264" y="1073"/>
                      <a:pt x="4240" y="1144"/>
                      <a:pt x="4287" y="1215"/>
                    </a:cubicBezTo>
                    <a:cubicBezTo>
                      <a:pt x="4526" y="1549"/>
                      <a:pt x="4668" y="1954"/>
                      <a:pt x="4692" y="2359"/>
                    </a:cubicBezTo>
                    <a:lnTo>
                      <a:pt x="4097" y="2359"/>
                    </a:lnTo>
                    <a:cubicBezTo>
                      <a:pt x="4025" y="1597"/>
                      <a:pt x="3406" y="1001"/>
                      <a:pt x="2644" y="930"/>
                    </a:cubicBezTo>
                    <a:lnTo>
                      <a:pt x="2644" y="311"/>
                    </a:lnTo>
                    <a:cubicBezTo>
                      <a:pt x="3097" y="334"/>
                      <a:pt x="3501" y="501"/>
                      <a:pt x="3859" y="787"/>
                    </a:cubicBezTo>
                    <a:cubicBezTo>
                      <a:pt x="3886" y="805"/>
                      <a:pt x="3917" y="813"/>
                      <a:pt x="3947" y="813"/>
                    </a:cubicBezTo>
                    <a:cubicBezTo>
                      <a:pt x="3996" y="813"/>
                      <a:pt x="4044" y="792"/>
                      <a:pt x="4073" y="763"/>
                    </a:cubicBezTo>
                    <a:cubicBezTo>
                      <a:pt x="4121" y="692"/>
                      <a:pt x="4121" y="596"/>
                      <a:pt x="4049" y="549"/>
                    </a:cubicBezTo>
                    <a:cubicBezTo>
                      <a:pt x="3597" y="191"/>
                      <a:pt x="3073" y="1"/>
                      <a:pt x="2501" y="1"/>
                    </a:cubicBezTo>
                    <a:close/>
                  </a:path>
                </a:pathLst>
              </a:custGeom>
              <a:solidFill>
                <a:srgbClr val="e4eae9"/>
              </a:solidFill>
              <a:ln w="0">
                <a:noFill/>
              </a:ln>
            </p:spPr>
            <p:style>
              <a:lnRef idx="0"/>
              <a:fillRef idx="0"/>
              <a:effectRef idx="0"/>
              <a:fontRef idx="minor"/>
            </p:style>
          </p:sp>
          <p:sp>
            <p:nvSpPr>
              <p:cNvPr id="1820" name="Google Shape;2814;p94"/>
              <p:cNvSpPr/>
              <p:nvPr/>
            </p:nvSpPr>
            <p:spPr>
              <a:xfrm>
                <a:off x="9725040" y="2227320"/>
                <a:ext cx="51840" cy="37440"/>
              </a:xfrm>
              <a:custGeom>
                <a:avLst/>
                <a:gdLst/>
                <a:ahLst/>
                <a:rect l="l" t="t" r="r" b="b"/>
                <a:pathLst>
                  <a:path w="716" h="508">
                    <a:moveTo>
                      <a:pt x="167" y="1"/>
                    </a:moveTo>
                    <a:cubicBezTo>
                      <a:pt x="132" y="1"/>
                      <a:pt x="96" y="19"/>
                      <a:pt x="72" y="55"/>
                    </a:cubicBezTo>
                    <a:cubicBezTo>
                      <a:pt x="1" y="102"/>
                      <a:pt x="1" y="197"/>
                      <a:pt x="72" y="245"/>
                    </a:cubicBezTo>
                    <a:lnTo>
                      <a:pt x="263" y="459"/>
                    </a:lnTo>
                    <a:cubicBezTo>
                      <a:pt x="286" y="483"/>
                      <a:pt x="334" y="507"/>
                      <a:pt x="358" y="507"/>
                    </a:cubicBezTo>
                    <a:cubicBezTo>
                      <a:pt x="405" y="507"/>
                      <a:pt x="429" y="483"/>
                      <a:pt x="477" y="459"/>
                    </a:cubicBezTo>
                    <a:lnTo>
                      <a:pt x="667" y="245"/>
                    </a:lnTo>
                    <a:cubicBezTo>
                      <a:pt x="715" y="197"/>
                      <a:pt x="715" y="102"/>
                      <a:pt x="667" y="55"/>
                    </a:cubicBezTo>
                    <a:cubicBezTo>
                      <a:pt x="632" y="19"/>
                      <a:pt x="590" y="1"/>
                      <a:pt x="551" y="1"/>
                    </a:cubicBezTo>
                    <a:cubicBezTo>
                      <a:pt x="513" y="1"/>
                      <a:pt x="477" y="19"/>
                      <a:pt x="453" y="55"/>
                    </a:cubicBezTo>
                    <a:lnTo>
                      <a:pt x="358" y="150"/>
                    </a:lnTo>
                    <a:lnTo>
                      <a:pt x="263" y="55"/>
                    </a:lnTo>
                    <a:cubicBezTo>
                      <a:pt x="239" y="19"/>
                      <a:pt x="203" y="1"/>
                      <a:pt x="167" y="1"/>
                    </a:cubicBezTo>
                    <a:close/>
                  </a:path>
                </a:pathLst>
              </a:custGeom>
              <a:solidFill>
                <a:srgbClr val="e4eae9"/>
              </a:solidFill>
              <a:ln w="0">
                <a:noFill/>
              </a:ln>
            </p:spPr>
            <p:style>
              <a:lnRef idx="0"/>
              <a:fillRef idx="0"/>
              <a:effectRef idx="0"/>
              <a:fontRef idx="minor"/>
            </p:style>
          </p:sp>
          <p:sp>
            <p:nvSpPr>
              <p:cNvPr id="1821" name="Google Shape;2815;p94"/>
              <p:cNvSpPr/>
              <p:nvPr/>
            </p:nvSpPr>
            <p:spPr>
              <a:xfrm>
                <a:off x="9918000" y="2075040"/>
                <a:ext cx="51840" cy="36000"/>
              </a:xfrm>
              <a:custGeom>
                <a:avLst/>
                <a:gdLst/>
                <a:ahLst/>
                <a:rect l="l" t="t" r="r" b="b"/>
                <a:pathLst>
                  <a:path w="715" h="490">
                    <a:moveTo>
                      <a:pt x="164" y="1"/>
                    </a:moveTo>
                    <a:cubicBezTo>
                      <a:pt x="125" y="1"/>
                      <a:pt x="83" y="13"/>
                      <a:pt x="48" y="37"/>
                    </a:cubicBezTo>
                    <a:cubicBezTo>
                      <a:pt x="0" y="84"/>
                      <a:pt x="0" y="180"/>
                      <a:pt x="48" y="251"/>
                    </a:cubicBezTo>
                    <a:lnTo>
                      <a:pt x="238" y="442"/>
                    </a:lnTo>
                    <a:cubicBezTo>
                      <a:pt x="286" y="465"/>
                      <a:pt x="310" y="489"/>
                      <a:pt x="357" y="489"/>
                    </a:cubicBezTo>
                    <a:cubicBezTo>
                      <a:pt x="381" y="489"/>
                      <a:pt x="429" y="465"/>
                      <a:pt x="453" y="442"/>
                    </a:cubicBezTo>
                    <a:lnTo>
                      <a:pt x="667" y="251"/>
                    </a:lnTo>
                    <a:cubicBezTo>
                      <a:pt x="714" y="180"/>
                      <a:pt x="714" y="84"/>
                      <a:pt x="667" y="37"/>
                    </a:cubicBezTo>
                    <a:cubicBezTo>
                      <a:pt x="631" y="13"/>
                      <a:pt x="589" y="1"/>
                      <a:pt x="551" y="1"/>
                    </a:cubicBezTo>
                    <a:cubicBezTo>
                      <a:pt x="512" y="1"/>
                      <a:pt x="476" y="13"/>
                      <a:pt x="453" y="37"/>
                    </a:cubicBezTo>
                    <a:lnTo>
                      <a:pt x="357" y="132"/>
                    </a:lnTo>
                    <a:lnTo>
                      <a:pt x="262" y="37"/>
                    </a:lnTo>
                    <a:cubicBezTo>
                      <a:pt x="238" y="13"/>
                      <a:pt x="202" y="1"/>
                      <a:pt x="164" y="1"/>
                    </a:cubicBezTo>
                    <a:close/>
                  </a:path>
                </a:pathLst>
              </a:custGeom>
              <a:solidFill>
                <a:srgbClr val="e4eae9"/>
              </a:solidFill>
              <a:ln w="0">
                <a:noFill/>
              </a:ln>
            </p:spPr>
            <p:style>
              <a:lnRef idx="0"/>
              <a:fillRef idx="0"/>
              <a:effectRef idx="0"/>
              <a:fontRef idx="minor"/>
            </p:style>
          </p:sp>
          <p:sp>
            <p:nvSpPr>
              <p:cNvPr id="1822" name="Google Shape;2816;p94"/>
              <p:cNvSpPr/>
              <p:nvPr/>
            </p:nvSpPr>
            <p:spPr>
              <a:xfrm>
                <a:off x="10032480" y="1905840"/>
                <a:ext cx="51840" cy="36000"/>
              </a:xfrm>
              <a:custGeom>
                <a:avLst/>
                <a:gdLst/>
                <a:ahLst/>
                <a:rect l="l" t="t" r="r" b="b"/>
                <a:pathLst>
                  <a:path w="716" h="490">
                    <a:moveTo>
                      <a:pt x="168" y="1"/>
                    </a:moveTo>
                    <a:cubicBezTo>
                      <a:pt x="132" y="1"/>
                      <a:pt x="96" y="13"/>
                      <a:pt x="72" y="37"/>
                    </a:cubicBezTo>
                    <a:cubicBezTo>
                      <a:pt x="1" y="84"/>
                      <a:pt x="1" y="179"/>
                      <a:pt x="72" y="251"/>
                    </a:cubicBezTo>
                    <a:lnTo>
                      <a:pt x="263" y="441"/>
                    </a:lnTo>
                    <a:cubicBezTo>
                      <a:pt x="287" y="465"/>
                      <a:pt x="310" y="489"/>
                      <a:pt x="358" y="489"/>
                    </a:cubicBezTo>
                    <a:cubicBezTo>
                      <a:pt x="406" y="489"/>
                      <a:pt x="429" y="465"/>
                      <a:pt x="453" y="441"/>
                    </a:cubicBezTo>
                    <a:lnTo>
                      <a:pt x="668" y="251"/>
                    </a:lnTo>
                    <a:cubicBezTo>
                      <a:pt x="715" y="179"/>
                      <a:pt x="715" y="84"/>
                      <a:pt x="668" y="37"/>
                    </a:cubicBezTo>
                    <a:cubicBezTo>
                      <a:pt x="632" y="13"/>
                      <a:pt x="590" y="1"/>
                      <a:pt x="552" y="1"/>
                    </a:cubicBezTo>
                    <a:cubicBezTo>
                      <a:pt x="513" y="1"/>
                      <a:pt x="477" y="13"/>
                      <a:pt x="453" y="37"/>
                    </a:cubicBezTo>
                    <a:lnTo>
                      <a:pt x="358" y="132"/>
                    </a:lnTo>
                    <a:lnTo>
                      <a:pt x="263" y="37"/>
                    </a:lnTo>
                    <a:cubicBezTo>
                      <a:pt x="239" y="13"/>
                      <a:pt x="203" y="1"/>
                      <a:pt x="168" y="1"/>
                    </a:cubicBezTo>
                    <a:close/>
                  </a:path>
                </a:pathLst>
              </a:custGeom>
              <a:solidFill>
                <a:srgbClr val="e4eae9"/>
              </a:solidFill>
              <a:ln w="0">
                <a:noFill/>
              </a:ln>
            </p:spPr>
            <p:style>
              <a:lnRef idx="0"/>
              <a:fillRef idx="0"/>
              <a:effectRef idx="0"/>
              <a:fontRef idx="minor"/>
            </p:style>
          </p:sp>
        </p:grpSp>
        <p:grpSp>
          <p:nvGrpSpPr>
            <p:cNvPr id="1823" name="Группа 94"/>
            <p:cNvGrpSpPr/>
            <p:nvPr/>
          </p:nvGrpSpPr>
          <p:grpSpPr>
            <a:xfrm>
              <a:off x="9103680" y="1193400"/>
              <a:ext cx="1807200" cy="1807200"/>
              <a:chOff x="9103680" y="1193400"/>
              <a:chExt cx="1807200" cy="1807200"/>
            </a:xfrm>
          </p:grpSpPr>
          <p:sp>
            <p:nvSpPr>
              <p:cNvPr id="1824" name="Овал 95"/>
              <p:cNvSpPr/>
              <p:nvPr/>
            </p:nvSpPr>
            <p:spPr>
              <a:xfrm>
                <a:off x="9103680" y="1193400"/>
                <a:ext cx="1807200" cy="1807200"/>
              </a:xfrm>
              <a:prstGeom prst="ellipse">
                <a:avLst/>
              </a:prstGeom>
              <a:gradFill rotWithShape="0">
                <a:gsLst>
                  <a:gs pos="0">
                    <a:srgbClr val="fff3f7">
                      <a:alpha val="0"/>
                    </a:srgbClr>
                  </a:gs>
                  <a:gs pos="100000">
                    <a:srgbClr val="ffffff">
                      <a:alpha val="20000"/>
                    </a:srgbClr>
                  </a:gs>
                </a:gsLst>
                <a:path path="rect">
                  <a:fillToRect l="50000" t="50000" r="50000" b="50000"/>
                </a:path>
              </a:gradFill>
              <a:ln w="25400">
                <a:noFill/>
              </a:ln>
            </p:spPr>
            <p:style>
              <a:lnRef idx="2">
                <a:schemeClr val="accent1">
                  <a:shade val="50000"/>
                </a:schemeClr>
              </a:lnRef>
              <a:fillRef idx="1">
                <a:schemeClr val="accent1"/>
              </a:fillRef>
              <a:effectRef idx="0">
                <a:schemeClr val="accent1"/>
              </a:effectRef>
              <a:fontRef idx="minor"/>
            </p:style>
          </p:sp>
          <p:sp>
            <p:nvSpPr>
              <p:cNvPr id="1825" name="Овал 96"/>
              <p:cNvSpPr/>
              <p:nvPr/>
            </p:nvSpPr>
            <p:spPr>
              <a:xfrm>
                <a:off x="9306720" y="1396440"/>
                <a:ext cx="1400760" cy="1400760"/>
              </a:xfrm>
              <a:prstGeom prst="ellipse">
                <a:avLst/>
              </a:prstGeom>
              <a:noFill/>
              <a:ln w="25400">
                <a:solidFill>
                  <a:srgbClr val="73f9cf"/>
                </a:solidFill>
              </a:ln>
            </p:spPr>
            <p:style>
              <a:lnRef idx="2">
                <a:schemeClr val="accent1">
                  <a:shade val="50000"/>
                </a:schemeClr>
              </a:lnRef>
              <a:fillRef idx="1">
                <a:schemeClr val="accent1"/>
              </a:fillRef>
              <a:effectRef idx="0">
                <a:schemeClr val="accent1"/>
              </a:effectRef>
              <a:fontRef idx="minor"/>
            </p:style>
          </p:sp>
        </p:grpSp>
      </p:grpSp>
      <p:sp>
        <p:nvSpPr>
          <p:cNvPr id="6" name="PlaceHolder 5"/>
          <p:cNvSpPr>
            <a:spLocks noGrp="1"/>
          </p:cNvSpPr>
          <p:nvPr>
            <p:ph type="sldNum" idx="30"/>
          </p:nvPr>
        </p:nvSpPr>
        <p:spPr/>
        <p:txBody>
          <a:bodyPr/>
          <a:p>
            <a:fld id="{546A2352-9526-4134-823A-1E63635CF416}" type="slidenum">
              <a:t>3</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6" name="PlaceHolder 1"/>
          <p:cNvSpPr>
            <a:spLocks noGrp="1"/>
          </p:cNvSpPr>
          <p:nvPr>
            <p:ph/>
          </p:nvPr>
        </p:nvSpPr>
        <p:spPr>
          <a:xfrm>
            <a:off x="457200" y="1143000"/>
            <a:ext cx="11201400" cy="434340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Наша команда разработала инновационное решение для задачи нахождения схожих товаров на нашем маркетплейсе, используя сиамские нейронные сети. Это представляет собой высокоэффективный метод сравнения и анализа товаров на основе их схожести.</a:t>
            </a:r>
            <a:endParaRPr b="0" lang="ru-RU" sz="1450" spc="-1" strike="noStrike">
              <a:solidFill>
                <a:srgbClr val="f2f2f2"/>
              </a:solidFill>
              <a:latin typeface="Montserrat"/>
            </a:endParaRPr>
          </a:p>
          <a:p>
            <a:pPr marL="144720" indent="-144720">
              <a:lnSpc>
                <a:spcPct val="90000"/>
              </a:lnSpc>
              <a:spcBef>
                <a:spcPts val="632"/>
              </a:spcBef>
              <a:buClr>
                <a:srgbClr val="f2f2f2"/>
              </a:buClr>
              <a:buFont typeface="Arial"/>
              <a:buChar char="•"/>
            </a:pPr>
            <a:endParaRPr b="0" lang="ru-RU" sz="1450" spc="-1" strike="noStrike">
              <a:solidFill>
                <a:srgbClr val="f2f2f2"/>
              </a:solidFill>
              <a:latin typeface="Montserrat"/>
            </a:endParaRPr>
          </a:p>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Сиамские нейронные сети - это специальный тип глубоких нейронных сетей, который позволяет измерять сходство между объектами путем сравнения их эмбеддингов, или векторных представлений. Для решения задачи поиска схожих товаров, мы обучили сиамскую нейронную сеть, используя большой объем данных о товарах нашего маркетплейса.</a:t>
            </a:r>
            <a:endParaRPr b="0" lang="ru-RU" sz="1450" spc="-1" strike="noStrike">
              <a:solidFill>
                <a:srgbClr val="f2f2f2"/>
              </a:solidFill>
              <a:latin typeface="Montserrat"/>
            </a:endParaRPr>
          </a:p>
          <a:p>
            <a:pPr marL="144720" indent="-144720">
              <a:lnSpc>
                <a:spcPct val="90000"/>
              </a:lnSpc>
              <a:spcBef>
                <a:spcPts val="632"/>
              </a:spcBef>
              <a:buClr>
                <a:srgbClr val="f2f2f2"/>
              </a:buClr>
              <a:buFont typeface="Arial"/>
              <a:buChar char="•"/>
            </a:pPr>
            <a:endParaRPr b="0" lang="ru-RU" sz="1450" spc="-1" strike="noStrike">
              <a:solidFill>
                <a:srgbClr val="f2f2f2"/>
              </a:solidFill>
              <a:latin typeface="Montserrat"/>
            </a:endParaRPr>
          </a:p>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Процесс обучения включал в себя предварительную обработку данных, включающую нормализацию, кодирование и фильтрацию, чтобы снизить шум и улучшить качество результата. Затем мы использовали парные образцы товаров, чтобы обучить сиамскую нейронную сеть находить и учитывать их сходство в процессе вычисления эмбеддингов.</a:t>
            </a:r>
            <a:endParaRPr b="0" lang="ru-RU" sz="1450" spc="-1" strike="noStrike">
              <a:solidFill>
                <a:srgbClr val="f2f2f2"/>
              </a:solidFill>
              <a:latin typeface="Montserrat"/>
            </a:endParaRPr>
          </a:p>
          <a:p>
            <a:pPr marL="144720" indent="-144720">
              <a:lnSpc>
                <a:spcPct val="90000"/>
              </a:lnSpc>
              <a:spcBef>
                <a:spcPts val="632"/>
              </a:spcBef>
              <a:buClr>
                <a:srgbClr val="f2f2f2"/>
              </a:buClr>
              <a:buFont typeface="Arial"/>
              <a:buChar char="•"/>
            </a:pPr>
            <a:endParaRPr b="0" lang="ru-RU" sz="1450" spc="-1" strike="noStrike">
              <a:solidFill>
                <a:srgbClr val="f2f2f2"/>
              </a:solidFill>
              <a:latin typeface="Montserrat"/>
            </a:endParaRPr>
          </a:p>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Сиамская нейронная сеть принимает на вход пару товаров(их эмбеддинги и некоторые доп данные), затем сравнивая эти эмбеддинги, мы можем определить, насколько схожи товары между собой. Чем ближе эмбеддинги, тем более схожи товары.</a:t>
            </a:r>
            <a:endParaRPr b="0" lang="ru-RU" sz="1450" spc="-1" strike="noStrike">
              <a:solidFill>
                <a:srgbClr val="f2f2f2"/>
              </a:solidFill>
              <a:latin typeface="Montserrat"/>
            </a:endParaRPr>
          </a:p>
          <a:p>
            <a:pPr marL="144720" indent="-144720">
              <a:lnSpc>
                <a:spcPct val="90000"/>
              </a:lnSpc>
              <a:spcBef>
                <a:spcPts val="632"/>
              </a:spcBef>
              <a:buClr>
                <a:srgbClr val="f2f2f2"/>
              </a:buClr>
              <a:buFont typeface="Arial"/>
              <a:buChar char="•"/>
            </a:pPr>
            <a:endParaRPr b="0" lang="ru-RU" sz="1450" spc="-1" strike="noStrike">
              <a:solidFill>
                <a:srgbClr val="f2f2f2"/>
              </a:solidFill>
              <a:latin typeface="Montserrat"/>
            </a:endParaRPr>
          </a:p>
          <a:p>
            <a:pPr marL="144720" indent="-144720">
              <a:lnSpc>
                <a:spcPct val="90000"/>
              </a:lnSpc>
              <a:spcBef>
                <a:spcPts val="632"/>
              </a:spcBef>
              <a:buClr>
                <a:srgbClr val="f2f2f2"/>
              </a:buClr>
              <a:buFont typeface="Arial"/>
              <a:buChar char="•"/>
            </a:pPr>
            <a:r>
              <a:rPr b="0" lang="ru-RU" sz="1450" spc="-1" strike="noStrike">
                <a:solidFill>
                  <a:srgbClr val="f2f2f2"/>
                </a:solidFill>
                <a:latin typeface="Montserrat"/>
              </a:rPr>
              <a:t>Такая система позволяет нам предоставить нашим пользователям точные рекомендации и предложения похожих товаров, что помогает им сделать более информированный выбор и повысить удовлетворенность от покупки. С использованием сиамских нейронных сетей мы можем достичь высокой точности и эффективности в определении схожих товаров, что в свою очередь способствует улучшению пользовательского опыта и увеличению продаж нашего маркетплейса.</a:t>
            </a:r>
            <a:endParaRPr b="0" lang="ru-RU" sz="1450" spc="-1" strike="noStrike">
              <a:solidFill>
                <a:srgbClr val="f2f2f2"/>
              </a:solidFill>
              <a:latin typeface="Montserrat"/>
            </a:endParaRPr>
          </a:p>
        </p:txBody>
      </p:sp>
      <p:sp>
        <p:nvSpPr>
          <p:cNvPr id="1827" name="PlaceHolder 2"/>
          <p:cNvSpPr>
            <a:spLocks noGrp="1"/>
          </p:cNvSpPr>
          <p:nvPr>
            <p:ph type="title"/>
          </p:nvPr>
        </p:nvSpPr>
        <p:spPr>
          <a:xfrm>
            <a:off x="1994400" y="421200"/>
            <a:ext cx="9862200" cy="375840"/>
          </a:xfrm>
          <a:prstGeom prst="rect">
            <a:avLst/>
          </a:prstGeom>
          <a:noFill/>
          <a:ln w="0">
            <a:noFill/>
          </a:ln>
        </p:spPr>
        <p:txBody>
          <a:bodyPr anchor="b">
            <a:noAutofit/>
          </a:bodyPr>
          <a:p>
            <a:r>
              <a:rPr b="0" lang="ru-RU" sz="1800" spc="-1" strike="noStrike">
                <a:solidFill>
                  <a:srgbClr val="ffffff"/>
                </a:solidFill>
                <a:latin typeface="Montserrat"/>
              </a:rPr>
              <a:t>Модель</a:t>
            </a:r>
            <a:endParaRPr b="0" lang="ru-RU" sz="1800" spc="-1" strike="noStrike">
              <a:solidFill>
                <a:srgbClr val="ffffff"/>
              </a:solidFill>
              <a:latin typeface="Montserrat"/>
            </a:endParaRPr>
          </a:p>
        </p:txBody>
      </p:sp>
      <p:sp>
        <p:nvSpPr>
          <p:cNvPr id="4" name="PlaceHolder 3"/>
          <p:cNvSpPr>
            <a:spLocks noGrp="1"/>
          </p:cNvSpPr>
          <p:nvPr>
            <p:ph type="sldNum" idx="12"/>
          </p:nvPr>
        </p:nvSpPr>
        <p:spPr/>
        <p:txBody>
          <a:bodyPr/>
          <a:p>
            <a:fld id="{2E223360-5075-4335-9DEC-0AF40D2148CD}" type="slidenum">
              <a:t>4</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8" name="PlaceHolder 1"/>
          <p:cNvSpPr>
            <a:spLocks noGrp="1"/>
          </p:cNvSpPr>
          <p:nvPr>
            <p:ph/>
          </p:nvPr>
        </p:nvSpPr>
        <p:spPr>
          <a:xfrm>
            <a:off x="345960" y="1024920"/>
            <a:ext cx="2525760" cy="14763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600" spc="-1" strike="noStrike">
                <a:solidFill>
                  <a:srgbClr val="73f9cf"/>
                </a:solidFill>
                <a:latin typeface="Montserrat"/>
              </a:rPr>
              <a:t>Количество слоев</a:t>
            </a:r>
            <a:endParaRPr b="1" lang="ru-RU" sz="1600" spc="-1" strike="noStrike">
              <a:solidFill>
                <a:srgbClr val="73f9cf"/>
              </a:solidFill>
              <a:latin typeface="Montserrat"/>
            </a:endParaRPr>
          </a:p>
        </p:txBody>
      </p:sp>
      <p:sp>
        <p:nvSpPr>
          <p:cNvPr id="1829" name="PlaceHolder 2"/>
          <p:cNvSpPr>
            <a:spLocks noGrp="1"/>
          </p:cNvSpPr>
          <p:nvPr>
            <p:ph/>
          </p:nvPr>
        </p:nvSpPr>
        <p:spPr>
          <a:xfrm>
            <a:off x="345960" y="1380960"/>
            <a:ext cx="2525760" cy="112032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Тестировалось разное количество слоев</a:t>
            </a:r>
            <a:endParaRPr b="0" lang="ru-RU" sz="1400" spc="-1" strike="noStrike">
              <a:solidFill>
                <a:srgbClr val="f2f2f2"/>
              </a:solidFill>
              <a:latin typeface="Montserrat"/>
            </a:endParaRPr>
          </a:p>
        </p:txBody>
      </p:sp>
      <p:sp>
        <p:nvSpPr>
          <p:cNvPr id="1830" name="PlaceHolder 3"/>
          <p:cNvSpPr>
            <a:spLocks noGrp="1"/>
          </p:cNvSpPr>
          <p:nvPr>
            <p:ph/>
          </p:nvPr>
        </p:nvSpPr>
        <p:spPr>
          <a:xfrm>
            <a:off x="4833000" y="457200"/>
            <a:ext cx="2525760" cy="204408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600" spc="-1" strike="noStrike">
                <a:solidFill>
                  <a:srgbClr val="73f9cf"/>
                </a:solidFill>
                <a:latin typeface="Montserrat"/>
              </a:rPr>
              <a:t>Разные функции потерь</a:t>
            </a:r>
            <a:endParaRPr b="1" lang="ru-RU" sz="1600" spc="-1" strike="noStrike">
              <a:solidFill>
                <a:srgbClr val="73f9cf"/>
              </a:solidFill>
              <a:latin typeface="Montserrat"/>
            </a:endParaRPr>
          </a:p>
        </p:txBody>
      </p:sp>
      <p:sp>
        <p:nvSpPr>
          <p:cNvPr id="1831" name="PlaceHolder 4"/>
          <p:cNvSpPr>
            <a:spLocks noGrp="1"/>
          </p:cNvSpPr>
          <p:nvPr>
            <p:ph/>
          </p:nvPr>
        </p:nvSpPr>
        <p:spPr>
          <a:xfrm>
            <a:off x="4789440" y="937080"/>
            <a:ext cx="2525760" cy="1120320"/>
          </a:xfrm>
          <a:prstGeom prst="rect">
            <a:avLst/>
          </a:prstGeom>
          <a:noFill/>
          <a:ln w="0">
            <a:noFill/>
          </a:ln>
        </p:spPr>
        <p:txBody>
          <a:bodyPr anchor="t">
            <a:noAutofit/>
          </a:bodyPr>
          <a:p>
            <a:pPr marL="432000" indent="-324000">
              <a:lnSpc>
                <a:spcPct val="90000"/>
              </a:lnSpc>
              <a:spcBef>
                <a:spcPts val="1417"/>
              </a:spcBef>
              <a:buClr>
                <a:srgbClr val="ffffff"/>
              </a:buClr>
              <a:buSzPct val="45000"/>
              <a:buFont typeface="Wingdings" charset="2"/>
              <a:buChar char=""/>
            </a:pPr>
            <a:r>
              <a:rPr b="0" lang="ru-RU" sz="1450" spc="-1" strike="noStrike">
                <a:solidFill>
                  <a:srgbClr val="f2f2f2"/>
                </a:solidFill>
                <a:latin typeface="Montserrat"/>
              </a:rPr>
              <a:t>По итогу остановились на BCELoss, но добавили взвешивание ошибки по весу для каждого класса</a:t>
            </a:r>
            <a:endParaRPr b="0" lang="ru-RU" sz="1450" spc="-1" strike="noStrike">
              <a:solidFill>
                <a:srgbClr val="f2f2f2"/>
              </a:solidFill>
              <a:latin typeface="Montserrat"/>
            </a:endParaRPr>
          </a:p>
        </p:txBody>
      </p:sp>
      <p:sp>
        <p:nvSpPr>
          <p:cNvPr id="1832" name="PlaceHolder 5"/>
          <p:cNvSpPr>
            <a:spLocks noGrp="1"/>
          </p:cNvSpPr>
          <p:nvPr>
            <p:ph/>
          </p:nvPr>
        </p:nvSpPr>
        <p:spPr>
          <a:xfrm>
            <a:off x="9330840" y="1143000"/>
            <a:ext cx="2525760" cy="14763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Вероятнее всего, следовало отказаться от всех столбцов данных, кроме эмбеддингов</a:t>
            </a:r>
            <a:endParaRPr b="0" lang="ru-RU" sz="1400" spc="-1" strike="noStrike">
              <a:solidFill>
                <a:srgbClr val="f2f2f2"/>
              </a:solidFill>
              <a:latin typeface="Montserrat"/>
            </a:endParaRPr>
          </a:p>
        </p:txBody>
      </p:sp>
      <p:sp>
        <p:nvSpPr>
          <p:cNvPr id="1833" name="PlaceHolder 6"/>
          <p:cNvSpPr>
            <a:spLocks noGrp="1"/>
          </p:cNvSpPr>
          <p:nvPr>
            <p:ph/>
          </p:nvPr>
        </p:nvSpPr>
        <p:spPr>
          <a:xfrm>
            <a:off x="2593440" y="4358160"/>
            <a:ext cx="2525760" cy="14763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600" spc="-1" strike="noStrike">
                <a:solidFill>
                  <a:srgbClr val="73f9cf"/>
                </a:solidFill>
                <a:latin typeface="Montserrat"/>
              </a:rPr>
              <a:t>Разные функции активации</a:t>
            </a:r>
            <a:endParaRPr b="1" lang="ru-RU" sz="1600" spc="-1" strike="noStrike">
              <a:solidFill>
                <a:srgbClr val="73f9cf"/>
              </a:solidFill>
              <a:latin typeface="Montserrat"/>
            </a:endParaRPr>
          </a:p>
        </p:txBody>
      </p:sp>
      <p:sp>
        <p:nvSpPr>
          <p:cNvPr id="1834" name="PlaceHolder 7"/>
          <p:cNvSpPr>
            <a:spLocks noGrp="1"/>
          </p:cNvSpPr>
          <p:nvPr>
            <p:ph/>
          </p:nvPr>
        </p:nvSpPr>
        <p:spPr>
          <a:xfrm>
            <a:off x="2593440" y="4800600"/>
            <a:ext cx="2525760" cy="1120320"/>
          </a:xfrm>
          <a:prstGeom prst="rect">
            <a:avLst/>
          </a:prstGeom>
          <a:noFill/>
          <a:ln w="0">
            <a:noFill/>
          </a:ln>
        </p:spPr>
        <p:txBody>
          <a:bodyPr anchor="t">
            <a:noAutofit/>
          </a:bodyPr>
          <a:p>
            <a:pPr marL="144720" indent="-144720">
              <a:lnSpc>
                <a:spcPct val="90000"/>
              </a:lnSpc>
              <a:spcBef>
                <a:spcPts val="632"/>
              </a:spcBef>
              <a:buClr>
                <a:srgbClr val="f2f2f2"/>
              </a:buClr>
              <a:buFont typeface="Arial"/>
              <a:buChar char="•"/>
            </a:pPr>
            <a:r>
              <a:rPr b="0" lang="ru-RU" sz="1400" spc="-1" strike="noStrike">
                <a:solidFill>
                  <a:srgbClr val="f2f2f2"/>
                </a:solidFill>
                <a:latin typeface="Montserrat"/>
              </a:rPr>
              <a:t>Применяли различные функции активации(GELU, ELU, ReLU6, LeakyReLU, etc.)</a:t>
            </a:r>
            <a:endParaRPr b="0" lang="ru-RU" sz="1400" spc="-1" strike="noStrike">
              <a:solidFill>
                <a:srgbClr val="f2f2f2"/>
              </a:solidFill>
              <a:latin typeface="Montserrat"/>
            </a:endParaRPr>
          </a:p>
        </p:txBody>
      </p:sp>
      <p:sp>
        <p:nvSpPr>
          <p:cNvPr id="1835" name="PlaceHolder 8"/>
          <p:cNvSpPr>
            <a:spLocks noGrp="1"/>
          </p:cNvSpPr>
          <p:nvPr>
            <p:ph/>
          </p:nvPr>
        </p:nvSpPr>
        <p:spPr>
          <a:xfrm>
            <a:off x="7080480" y="4358160"/>
            <a:ext cx="2525760" cy="1476360"/>
          </a:xfrm>
          <a:prstGeom prst="rect">
            <a:avLst/>
          </a:prstGeom>
          <a:gradFill rotWithShape="0">
            <a:gsLst>
              <a:gs pos="0">
                <a:srgbClr val="fff3f7">
                  <a:alpha val="20000"/>
                </a:srgbClr>
              </a:gs>
              <a:gs pos="100000">
                <a:srgbClr val="ffffff">
                  <a:alpha val="0"/>
                </a:srgbClr>
              </a:gs>
            </a:gsLst>
            <a:lin ang="5400000"/>
          </a:gradFill>
          <a:ln w="0">
            <a:noFill/>
          </a:ln>
        </p:spPr>
        <p:txBody>
          <a:bodyPr anchor="t">
            <a:noAutofit/>
          </a:bodyPr>
          <a:p>
            <a:pPr marL="144720" indent="-144720">
              <a:lnSpc>
                <a:spcPct val="90000"/>
              </a:lnSpc>
              <a:spcBef>
                <a:spcPts val="632"/>
              </a:spcBef>
              <a:buClr>
                <a:srgbClr val="73f9cf"/>
              </a:buClr>
              <a:buFont typeface="Arial"/>
              <a:buChar char="•"/>
            </a:pPr>
            <a:r>
              <a:rPr b="1" lang="ru-RU" sz="1600" spc="-1" strike="noStrike">
                <a:solidFill>
                  <a:srgbClr val="73f9cf"/>
                </a:solidFill>
                <a:latin typeface="Montserrat"/>
              </a:rPr>
              <a:t>Различные оптимизаторы</a:t>
            </a:r>
            <a:endParaRPr b="1" lang="ru-RU" sz="1600" spc="-1" strike="noStrike">
              <a:solidFill>
                <a:srgbClr val="73f9cf"/>
              </a:solidFill>
              <a:latin typeface="Montserrat"/>
            </a:endParaRPr>
          </a:p>
        </p:txBody>
      </p:sp>
      <p:sp>
        <p:nvSpPr>
          <p:cNvPr id="1836" name="PlaceHolder 9"/>
          <p:cNvSpPr>
            <a:spLocks noGrp="1"/>
          </p:cNvSpPr>
          <p:nvPr>
            <p:ph/>
          </p:nvPr>
        </p:nvSpPr>
        <p:spPr>
          <a:xfrm>
            <a:off x="7075440" y="4823280"/>
            <a:ext cx="2525760" cy="1120320"/>
          </a:xfrm>
          <a:prstGeom prst="rect">
            <a:avLst/>
          </a:prstGeom>
          <a:noFill/>
          <a:ln w="0">
            <a:noFill/>
          </a:ln>
        </p:spPr>
        <p:txBody>
          <a:bodyPr anchor="t">
            <a:noAutofit/>
          </a:bodyPr>
          <a:p>
            <a:pPr marL="432000" indent="-324000">
              <a:lnSpc>
                <a:spcPct val="90000"/>
              </a:lnSpc>
              <a:spcBef>
                <a:spcPts val="1417"/>
              </a:spcBef>
              <a:buClr>
                <a:srgbClr val="ffffff"/>
              </a:buClr>
              <a:buSzPct val="45000"/>
              <a:buFont typeface="Wingdings" charset="2"/>
              <a:buChar char=""/>
            </a:pPr>
            <a:r>
              <a:rPr b="0" lang="ru-RU" sz="1450" spc="-1" strike="noStrike">
                <a:solidFill>
                  <a:srgbClr val="f2f2f2"/>
                </a:solidFill>
                <a:latin typeface="Montserrat"/>
              </a:rPr>
              <a:t>Пробовали классические AdamW и также новомодные Lion, Sophia</a:t>
            </a:r>
            <a:endParaRPr b="0" lang="ru-RU" sz="1450" spc="-1" strike="noStrike">
              <a:solidFill>
                <a:srgbClr val="f2f2f2"/>
              </a:solidFill>
              <a:latin typeface="Montserrat"/>
            </a:endParaRPr>
          </a:p>
        </p:txBody>
      </p:sp>
      <p:sp>
        <p:nvSpPr>
          <p:cNvPr id="1837" name="PlaceHolder 10"/>
          <p:cNvSpPr>
            <a:spLocks noGrp="1"/>
          </p:cNvSpPr>
          <p:nvPr>
            <p:ph type="title"/>
          </p:nvPr>
        </p:nvSpPr>
        <p:spPr>
          <a:xfrm>
            <a:off x="1994400" y="421200"/>
            <a:ext cx="9862200" cy="375840"/>
          </a:xfrm>
          <a:prstGeom prst="rect">
            <a:avLst/>
          </a:prstGeom>
          <a:noFill/>
          <a:ln w="0">
            <a:noFill/>
          </a:ln>
        </p:spPr>
        <p:txBody>
          <a:bodyPr anchor="b">
            <a:noAutofit/>
          </a:bodyPr>
          <a:p>
            <a:pPr>
              <a:lnSpc>
                <a:spcPct val="90000"/>
              </a:lnSpc>
              <a:buNone/>
            </a:pPr>
            <a:r>
              <a:rPr b="1" lang="ru-RU" sz="2000" spc="-1" strike="noStrike">
                <a:solidFill>
                  <a:srgbClr val="f2f2f2"/>
                </a:solidFill>
                <a:latin typeface="Montserrat"/>
              </a:rPr>
              <a:t>Эксперименты</a:t>
            </a:r>
            <a:endParaRPr b="1" lang="ru-RU" sz="2000" spc="-1" strike="noStrike">
              <a:solidFill>
                <a:srgbClr val="f2f2f2"/>
              </a:solidFill>
              <a:latin typeface="Montserrat"/>
            </a:endParaRPr>
          </a:p>
        </p:txBody>
      </p:sp>
      <p:grpSp>
        <p:nvGrpSpPr>
          <p:cNvPr id="1838" name="Группа 13"/>
          <p:cNvGrpSpPr/>
          <p:nvPr/>
        </p:nvGrpSpPr>
        <p:grpSpPr>
          <a:xfrm>
            <a:off x="3398400" y="2972160"/>
            <a:ext cx="913320" cy="913320"/>
            <a:chOff x="3398400" y="2972160"/>
            <a:chExt cx="913320" cy="913320"/>
          </a:xfrm>
        </p:grpSpPr>
        <p:sp>
          <p:nvSpPr>
            <p:cNvPr id="1839" name="Овал 14"/>
            <p:cNvSpPr/>
            <p:nvPr/>
          </p:nvSpPr>
          <p:spPr>
            <a:xfrm>
              <a:off x="3398400" y="2972160"/>
              <a:ext cx="913320" cy="913320"/>
            </a:xfrm>
            <a:prstGeom prst="ellipse">
              <a:avLst/>
            </a:prstGeom>
            <a:gradFill rotWithShape="0">
              <a:gsLst>
                <a:gs pos="0">
                  <a:srgbClr val="fff3f7">
                    <a:alpha val="0"/>
                  </a:srgbClr>
                </a:gs>
                <a:gs pos="100000">
                  <a:srgbClr val="ffffff">
                    <a:alpha val="20000"/>
                  </a:srgbClr>
                </a:gs>
              </a:gsLst>
              <a:path path="rect">
                <a:fillToRect l="50000" t="50000" r="50000" b="50000"/>
              </a:path>
            </a:gradFill>
            <a:ln w="25400">
              <a:noFill/>
            </a:ln>
          </p:spPr>
          <p:style>
            <a:lnRef idx="2">
              <a:schemeClr val="accent1">
                <a:shade val="50000"/>
              </a:schemeClr>
            </a:lnRef>
            <a:fillRef idx="1">
              <a:schemeClr val="accent1"/>
            </a:fillRef>
            <a:effectRef idx="0">
              <a:schemeClr val="accent1"/>
            </a:effectRef>
            <a:fontRef idx="minor"/>
          </p:style>
        </p:sp>
        <p:sp>
          <p:nvSpPr>
            <p:cNvPr id="1840" name="Овал 15"/>
            <p:cNvSpPr/>
            <p:nvPr/>
          </p:nvSpPr>
          <p:spPr>
            <a:xfrm>
              <a:off x="3501360" y="3074760"/>
              <a:ext cx="707760" cy="70776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
          <p:nvSpPr>
            <p:cNvPr id="1841" name="Овал 16"/>
            <p:cNvSpPr/>
            <p:nvPr/>
          </p:nvSpPr>
          <p:spPr>
            <a:xfrm>
              <a:off x="3612600" y="3186360"/>
              <a:ext cx="484920" cy="484920"/>
            </a:xfrm>
            <a:prstGeom prst="ellipse">
              <a:avLst/>
            </a:prstGeom>
            <a:solidFill>
              <a:schemeClr val="bg1">
                <a:alpha val="20000"/>
              </a:schemeClr>
            </a:solidFill>
            <a:ln w="25400">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buNone/>
              </a:pPr>
              <a:r>
                <a:rPr b="0" lang="ru-RU" sz="2000" spc="-1" strike="noStrike">
                  <a:solidFill>
                    <a:srgbClr val="ffffff"/>
                  </a:solidFill>
                  <a:latin typeface="Montserrat"/>
                </a:rPr>
                <a:t>2</a:t>
              </a:r>
              <a:endParaRPr b="0" lang="en-US" sz="2000" spc="-1" strike="noStrike">
                <a:latin typeface="Arial"/>
              </a:endParaRPr>
            </a:p>
          </p:txBody>
        </p:sp>
      </p:grpSp>
      <p:grpSp>
        <p:nvGrpSpPr>
          <p:cNvPr id="1842" name="Группа 17"/>
          <p:cNvGrpSpPr/>
          <p:nvPr/>
        </p:nvGrpSpPr>
        <p:grpSpPr>
          <a:xfrm>
            <a:off x="1152360" y="2972160"/>
            <a:ext cx="913320" cy="913320"/>
            <a:chOff x="1152360" y="2972160"/>
            <a:chExt cx="913320" cy="913320"/>
          </a:xfrm>
        </p:grpSpPr>
        <p:sp>
          <p:nvSpPr>
            <p:cNvPr id="1843" name="Овал 18"/>
            <p:cNvSpPr/>
            <p:nvPr/>
          </p:nvSpPr>
          <p:spPr>
            <a:xfrm>
              <a:off x="1152360" y="2972160"/>
              <a:ext cx="913320" cy="913320"/>
            </a:xfrm>
            <a:prstGeom prst="ellipse">
              <a:avLst/>
            </a:prstGeom>
            <a:gradFill rotWithShape="0">
              <a:gsLst>
                <a:gs pos="0">
                  <a:srgbClr val="fff3f7">
                    <a:alpha val="0"/>
                  </a:srgbClr>
                </a:gs>
                <a:gs pos="100000">
                  <a:srgbClr val="ffffff">
                    <a:alpha val="20000"/>
                  </a:srgbClr>
                </a:gs>
              </a:gsLst>
              <a:path path="rect">
                <a:fillToRect l="50000" t="50000" r="50000" b="50000"/>
              </a:path>
            </a:gradFill>
            <a:ln w="25400">
              <a:noFill/>
            </a:ln>
          </p:spPr>
          <p:style>
            <a:lnRef idx="2">
              <a:schemeClr val="accent1">
                <a:shade val="50000"/>
              </a:schemeClr>
            </a:lnRef>
            <a:fillRef idx="1">
              <a:schemeClr val="accent1"/>
            </a:fillRef>
            <a:effectRef idx="0">
              <a:schemeClr val="accent1"/>
            </a:effectRef>
            <a:fontRef idx="minor"/>
          </p:style>
        </p:sp>
        <p:sp>
          <p:nvSpPr>
            <p:cNvPr id="1844" name="Овал 19"/>
            <p:cNvSpPr/>
            <p:nvPr/>
          </p:nvSpPr>
          <p:spPr>
            <a:xfrm>
              <a:off x="1254960" y="3074760"/>
              <a:ext cx="707760" cy="70776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
          <p:nvSpPr>
            <p:cNvPr id="1845" name="Овал 20"/>
            <p:cNvSpPr/>
            <p:nvPr/>
          </p:nvSpPr>
          <p:spPr>
            <a:xfrm>
              <a:off x="1366560" y="3186360"/>
              <a:ext cx="484920" cy="484920"/>
            </a:xfrm>
            <a:prstGeom prst="ellipse">
              <a:avLst/>
            </a:prstGeom>
            <a:solidFill>
              <a:schemeClr val="bg1">
                <a:alpha val="20000"/>
              </a:schemeClr>
            </a:solidFill>
            <a:ln w="25400">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buNone/>
              </a:pPr>
              <a:r>
                <a:rPr b="0" lang="ru-RU" sz="2000" spc="-1" strike="noStrike">
                  <a:solidFill>
                    <a:srgbClr val="ffffff"/>
                  </a:solidFill>
                  <a:latin typeface="Montserrat"/>
                </a:rPr>
                <a:t>1</a:t>
              </a:r>
              <a:endParaRPr b="0" lang="en-US" sz="2000" spc="-1" strike="noStrike">
                <a:latin typeface="Arial"/>
              </a:endParaRPr>
            </a:p>
          </p:txBody>
        </p:sp>
      </p:grpSp>
      <p:grpSp>
        <p:nvGrpSpPr>
          <p:cNvPr id="1846" name="Группа 21"/>
          <p:cNvGrpSpPr/>
          <p:nvPr/>
        </p:nvGrpSpPr>
        <p:grpSpPr>
          <a:xfrm>
            <a:off x="5644800" y="2972160"/>
            <a:ext cx="913320" cy="913320"/>
            <a:chOff x="5644800" y="2972160"/>
            <a:chExt cx="913320" cy="913320"/>
          </a:xfrm>
        </p:grpSpPr>
        <p:sp>
          <p:nvSpPr>
            <p:cNvPr id="1847" name="Овал 22"/>
            <p:cNvSpPr/>
            <p:nvPr/>
          </p:nvSpPr>
          <p:spPr>
            <a:xfrm>
              <a:off x="5644800" y="2972160"/>
              <a:ext cx="913320" cy="913320"/>
            </a:xfrm>
            <a:prstGeom prst="ellipse">
              <a:avLst/>
            </a:prstGeom>
            <a:gradFill rotWithShape="0">
              <a:gsLst>
                <a:gs pos="0">
                  <a:srgbClr val="fff3f7">
                    <a:alpha val="0"/>
                  </a:srgbClr>
                </a:gs>
                <a:gs pos="100000">
                  <a:srgbClr val="ffffff">
                    <a:alpha val="20000"/>
                  </a:srgbClr>
                </a:gs>
              </a:gsLst>
              <a:path path="rect">
                <a:fillToRect l="50000" t="50000" r="50000" b="50000"/>
              </a:path>
            </a:gradFill>
            <a:ln w="25400">
              <a:noFill/>
            </a:ln>
          </p:spPr>
          <p:style>
            <a:lnRef idx="2">
              <a:schemeClr val="accent1">
                <a:shade val="50000"/>
              </a:schemeClr>
            </a:lnRef>
            <a:fillRef idx="1">
              <a:schemeClr val="accent1"/>
            </a:fillRef>
            <a:effectRef idx="0">
              <a:schemeClr val="accent1"/>
            </a:effectRef>
            <a:fontRef idx="minor"/>
          </p:style>
        </p:sp>
        <p:sp>
          <p:nvSpPr>
            <p:cNvPr id="1848" name="Овал 23"/>
            <p:cNvSpPr/>
            <p:nvPr/>
          </p:nvSpPr>
          <p:spPr>
            <a:xfrm>
              <a:off x="5747400" y="3074760"/>
              <a:ext cx="707760" cy="70776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
          <p:nvSpPr>
            <p:cNvPr id="1849" name="Овал 24"/>
            <p:cNvSpPr/>
            <p:nvPr/>
          </p:nvSpPr>
          <p:spPr>
            <a:xfrm>
              <a:off x="5859000" y="3186360"/>
              <a:ext cx="484920" cy="484920"/>
            </a:xfrm>
            <a:prstGeom prst="ellipse">
              <a:avLst/>
            </a:prstGeom>
            <a:solidFill>
              <a:schemeClr val="bg1">
                <a:alpha val="20000"/>
              </a:schemeClr>
            </a:solidFill>
            <a:ln w="25400">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buNone/>
              </a:pPr>
              <a:r>
                <a:rPr b="0" lang="ru-RU" sz="2000" spc="-1" strike="noStrike">
                  <a:solidFill>
                    <a:srgbClr val="ffffff"/>
                  </a:solidFill>
                  <a:latin typeface="Montserrat"/>
                </a:rPr>
                <a:t>3</a:t>
              </a:r>
              <a:endParaRPr b="0" lang="en-US" sz="2000" spc="-1" strike="noStrike">
                <a:latin typeface="Arial"/>
              </a:endParaRPr>
            </a:p>
          </p:txBody>
        </p:sp>
      </p:grpSp>
      <p:grpSp>
        <p:nvGrpSpPr>
          <p:cNvPr id="1850" name="Группа 25"/>
          <p:cNvGrpSpPr/>
          <p:nvPr/>
        </p:nvGrpSpPr>
        <p:grpSpPr>
          <a:xfrm>
            <a:off x="7890840" y="2972160"/>
            <a:ext cx="913320" cy="913320"/>
            <a:chOff x="7890840" y="2972160"/>
            <a:chExt cx="913320" cy="913320"/>
          </a:xfrm>
        </p:grpSpPr>
        <p:sp>
          <p:nvSpPr>
            <p:cNvPr id="1851" name="Овал 26"/>
            <p:cNvSpPr/>
            <p:nvPr/>
          </p:nvSpPr>
          <p:spPr>
            <a:xfrm>
              <a:off x="7890840" y="2972160"/>
              <a:ext cx="913320" cy="913320"/>
            </a:xfrm>
            <a:prstGeom prst="ellipse">
              <a:avLst/>
            </a:prstGeom>
            <a:gradFill rotWithShape="0">
              <a:gsLst>
                <a:gs pos="0">
                  <a:srgbClr val="fff3f7">
                    <a:alpha val="0"/>
                  </a:srgbClr>
                </a:gs>
                <a:gs pos="100000">
                  <a:srgbClr val="ffffff">
                    <a:alpha val="20000"/>
                  </a:srgbClr>
                </a:gs>
              </a:gsLst>
              <a:path path="rect">
                <a:fillToRect l="50000" t="50000" r="50000" b="50000"/>
              </a:path>
            </a:gradFill>
            <a:ln w="25400">
              <a:noFill/>
            </a:ln>
          </p:spPr>
          <p:style>
            <a:lnRef idx="2">
              <a:schemeClr val="accent1">
                <a:shade val="50000"/>
              </a:schemeClr>
            </a:lnRef>
            <a:fillRef idx="1">
              <a:schemeClr val="accent1"/>
            </a:fillRef>
            <a:effectRef idx="0">
              <a:schemeClr val="accent1"/>
            </a:effectRef>
            <a:fontRef idx="minor"/>
          </p:style>
        </p:sp>
        <p:sp>
          <p:nvSpPr>
            <p:cNvPr id="1852" name="Овал 27"/>
            <p:cNvSpPr/>
            <p:nvPr/>
          </p:nvSpPr>
          <p:spPr>
            <a:xfrm>
              <a:off x="7993440" y="3074760"/>
              <a:ext cx="707760" cy="70776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
          <p:nvSpPr>
            <p:cNvPr id="1853" name="Овал 28"/>
            <p:cNvSpPr/>
            <p:nvPr/>
          </p:nvSpPr>
          <p:spPr>
            <a:xfrm>
              <a:off x="8105040" y="3186360"/>
              <a:ext cx="484920" cy="484920"/>
            </a:xfrm>
            <a:prstGeom prst="ellipse">
              <a:avLst/>
            </a:prstGeom>
            <a:solidFill>
              <a:schemeClr val="bg1">
                <a:alpha val="20000"/>
              </a:schemeClr>
            </a:solidFill>
            <a:ln w="25400">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buNone/>
              </a:pPr>
              <a:r>
                <a:rPr b="0" lang="ru-RU" sz="2000" spc="-1" strike="noStrike">
                  <a:solidFill>
                    <a:srgbClr val="ffffff"/>
                  </a:solidFill>
                  <a:latin typeface="Montserrat"/>
                </a:rPr>
                <a:t>4</a:t>
              </a:r>
              <a:endParaRPr b="0" lang="en-US" sz="2000" spc="-1" strike="noStrike">
                <a:latin typeface="Arial"/>
              </a:endParaRPr>
            </a:p>
          </p:txBody>
        </p:sp>
      </p:grpSp>
      <p:grpSp>
        <p:nvGrpSpPr>
          <p:cNvPr id="1854" name="Группа 29"/>
          <p:cNvGrpSpPr/>
          <p:nvPr/>
        </p:nvGrpSpPr>
        <p:grpSpPr>
          <a:xfrm>
            <a:off x="10137240" y="2972160"/>
            <a:ext cx="913320" cy="913320"/>
            <a:chOff x="10137240" y="2972160"/>
            <a:chExt cx="913320" cy="913320"/>
          </a:xfrm>
        </p:grpSpPr>
        <p:sp>
          <p:nvSpPr>
            <p:cNvPr id="1855" name="Овал 30"/>
            <p:cNvSpPr/>
            <p:nvPr/>
          </p:nvSpPr>
          <p:spPr>
            <a:xfrm>
              <a:off x="10137240" y="2972160"/>
              <a:ext cx="913320" cy="913320"/>
            </a:xfrm>
            <a:prstGeom prst="ellipse">
              <a:avLst/>
            </a:prstGeom>
            <a:gradFill rotWithShape="0">
              <a:gsLst>
                <a:gs pos="0">
                  <a:srgbClr val="fff3f7">
                    <a:alpha val="0"/>
                  </a:srgbClr>
                </a:gs>
                <a:gs pos="100000">
                  <a:srgbClr val="ffffff">
                    <a:alpha val="20000"/>
                  </a:srgbClr>
                </a:gs>
              </a:gsLst>
              <a:path path="rect">
                <a:fillToRect l="50000" t="50000" r="50000" b="50000"/>
              </a:path>
            </a:gradFill>
            <a:ln w="25400">
              <a:noFill/>
            </a:ln>
          </p:spPr>
          <p:style>
            <a:lnRef idx="2">
              <a:schemeClr val="accent1">
                <a:shade val="50000"/>
              </a:schemeClr>
            </a:lnRef>
            <a:fillRef idx="1">
              <a:schemeClr val="accent1"/>
            </a:fillRef>
            <a:effectRef idx="0">
              <a:schemeClr val="accent1"/>
            </a:effectRef>
            <a:fontRef idx="minor"/>
          </p:style>
        </p:sp>
        <p:sp>
          <p:nvSpPr>
            <p:cNvPr id="1856" name="Овал 31"/>
            <p:cNvSpPr/>
            <p:nvPr/>
          </p:nvSpPr>
          <p:spPr>
            <a:xfrm>
              <a:off x="10239840" y="3074760"/>
              <a:ext cx="707760" cy="707760"/>
            </a:xfrm>
            <a:prstGeom prst="ellipse">
              <a:avLst/>
            </a:prstGeom>
            <a:noFill/>
            <a:ln w="25400">
              <a:solidFill>
                <a:srgbClr val="fe095f"/>
              </a:solidFill>
            </a:ln>
          </p:spPr>
          <p:style>
            <a:lnRef idx="2">
              <a:schemeClr val="accent1">
                <a:shade val="50000"/>
              </a:schemeClr>
            </a:lnRef>
            <a:fillRef idx="1">
              <a:schemeClr val="accent1"/>
            </a:fillRef>
            <a:effectRef idx="0">
              <a:schemeClr val="accent1"/>
            </a:effectRef>
            <a:fontRef idx="minor"/>
          </p:style>
        </p:sp>
        <p:sp>
          <p:nvSpPr>
            <p:cNvPr id="1857" name="Овал 32"/>
            <p:cNvSpPr/>
            <p:nvPr/>
          </p:nvSpPr>
          <p:spPr>
            <a:xfrm>
              <a:off x="10351440" y="3186360"/>
              <a:ext cx="484920" cy="484920"/>
            </a:xfrm>
            <a:prstGeom prst="ellipse">
              <a:avLst/>
            </a:prstGeom>
            <a:solidFill>
              <a:schemeClr val="bg1">
                <a:alpha val="20000"/>
              </a:schemeClr>
            </a:solidFill>
            <a:ln w="25400">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buNone/>
              </a:pPr>
              <a:r>
                <a:rPr b="0" lang="ru-RU" sz="2000" spc="-1" strike="noStrike">
                  <a:solidFill>
                    <a:srgbClr val="ffffff"/>
                  </a:solidFill>
                  <a:latin typeface="Montserrat"/>
                </a:rPr>
                <a:t>5</a:t>
              </a:r>
              <a:endParaRPr b="0" lang="en-US" sz="2000" spc="-1" strike="noStrike">
                <a:latin typeface="Arial"/>
              </a:endParaRPr>
            </a:p>
          </p:txBody>
        </p:sp>
      </p:grpSp>
      <p:sp>
        <p:nvSpPr>
          <p:cNvPr id="1858" name="Прямая соединительная линия 33"/>
          <p:cNvSpPr/>
          <p:nvPr/>
        </p:nvSpPr>
        <p:spPr>
          <a:xfrm>
            <a:off x="2065680" y="3429000"/>
            <a:ext cx="1332720" cy="360"/>
          </a:xfrm>
          <a:prstGeom prst="line">
            <a:avLst/>
          </a:prstGeom>
          <a:ln w="25400">
            <a:solidFill>
              <a:srgbClr val="73f9cf"/>
            </a:solidFill>
          </a:ln>
        </p:spPr>
        <p:style>
          <a:lnRef idx="1">
            <a:schemeClr val="accent1"/>
          </a:lnRef>
          <a:fillRef idx="0">
            <a:schemeClr val="accent1"/>
          </a:fillRef>
          <a:effectRef idx="0">
            <a:schemeClr val="accent1"/>
          </a:effectRef>
          <a:fontRef idx="minor"/>
        </p:style>
      </p:sp>
      <p:sp>
        <p:nvSpPr>
          <p:cNvPr id="1859" name="Прямая соединительная линия 34"/>
          <p:cNvSpPr/>
          <p:nvPr/>
        </p:nvSpPr>
        <p:spPr>
          <a:xfrm>
            <a:off x="4312080" y="3429000"/>
            <a:ext cx="1332360" cy="360"/>
          </a:xfrm>
          <a:prstGeom prst="line">
            <a:avLst/>
          </a:prstGeom>
          <a:ln w="25400">
            <a:solidFill>
              <a:srgbClr val="73f9cf"/>
            </a:solidFill>
          </a:ln>
        </p:spPr>
        <p:style>
          <a:lnRef idx="1">
            <a:schemeClr val="accent1"/>
          </a:lnRef>
          <a:fillRef idx="0">
            <a:schemeClr val="accent1"/>
          </a:fillRef>
          <a:effectRef idx="0">
            <a:schemeClr val="accent1"/>
          </a:effectRef>
          <a:fontRef idx="minor"/>
        </p:style>
      </p:sp>
      <p:sp>
        <p:nvSpPr>
          <p:cNvPr id="1860" name="Прямая соединительная линия 35"/>
          <p:cNvSpPr/>
          <p:nvPr/>
        </p:nvSpPr>
        <p:spPr>
          <a:xfrm>
            <a:off x="6558120" y="3429000"/>
            <a:ext cx="1332720" cy="360"/>
          </a:xfrm>
          <a:prstGeom prst="line">
            <a:avLst/>
          </a:prstGeom>
          <a:ln w="25400">
            <a:solidFill>
              <a:srgbClr val="73f9cf"/>
            </a:solidFill>
          </a:ln>
        </p:spPr>
        <p:style>
          <a:lnRef idx="1">
            <a:schemeClr val="accent1"/>
          </a:lnRef>
          <a:fillRef idx="0">
            <a:schemeClr val="accent1"/>
          </a:fillRef>
          <a:effectRef idx="0">
            <a:schemeClr val="accent1"/>
          </a:effectRef>
          <a:fontRef idx="minor"/>
        </p:style>
      </p:sp>
      <p:sp>
        <p:nvSpPr>
          <p:cNvPr id="1861" name="Прямая соединительная линия 36"/>
          <p:cNvSpPr/>
          <p:nvPr/>
        </p:nvSpPr>
        <p:spPr>
          <a:xfrm>
            <a:off x="8804520" y="3429000"/>
            <a:ext cx="1332360" cy="360"/>
          </a:xfrm>
          <a:prstGeom prst="line">
            <a:avLst/>
          </a:prstGeom>
          <a:ln w="25400">
            <a:solidFill>
              <a:srgbClr val="73f9cf"/>
            </a:solidFill>
          </a:ln>
        </p:spPr>
        <p:style>
          <a:lnRef idx="1">
            <a:schemeClr val="accent1"/>
          </a:lnRef>
          <a:fillRef idx="0">
            <a:schemeClr val="accent1"/>
          </a:fillRef>
          <a:effectRef idx="0">
            <a:schemeClr val="accent1"/>
          </a:effectRef>
          <a:fontRef idx="minor"/>
        </p:style>
      </p:sp>
      <p:sp>
        <p:nvSpPr>
          <p:cNvPr id="1862" name="Прямая соединительная линия 37"/>
          <p:cNvSpPr/>
          <p:nvPr/>
        </p:nvSpPr>
        <p:spPr>
          <a:xfrm>
            <a:off x="1608840" y="2501280"/>
            <a:ext cx="0" cy="573480"/>
          </a:xfrm>
          <a:prstGeom prst="line">
            <a:avLst/>
          </a:prstGeom>
          <a:ln w="25400">
            <a:solidFill>
              <a:srgbClr val="fe095f"/>
            </a:solidFill>
          </a:ln>
        </p:spPr>
        <p:style>
          <a:lnRef idx="1">
            <a:schemeClr val="accent1"/>
          </a:lnRef>
          <a:fillRef idx="0">
            <a:schemeClr val="accent1"/>
          </a:fillRef>
          <a:effectRef idx="0">
            <a:schemeClr val="accent1"/>
          </a:effectRef>
          <a:fontRef idx="minor"/>
        </p:style>
      </p:sp>
      <p:sp>
        <p:nvSpPr>
          <p:cNvPr id="1863" name="Прямая соединительная линия 38"/>
          <p:cNvSpPr/>
          <p:nvPr/>
        </p:nvSpPr>
        <p:spPr>
          <a:xfrm>
            <a:off x="3855240" y="3782880"/>
            <a:ext cx="1080" cy="574920"/>
          </a:xfrm>
          <a:prstGeom prst="line">
            <a:avLst/>
          </a:prstGeom>
          <a:ln w="25400">
            <a:solidFill>
              <a:srgbClr val="fe095f"/>
            </a:solidFill>
          </a:ln>
        </p:spPr>
        <p:style>
          <a:lnRef idx="1">
            <a:schemeClr val="accent1"/>
          </a:lnRef>
          <a:fillRef idx="0">
            <a:schemeClr val="accent1"/>
          </a:fillRef>
          <a:effectRef idx="0">
            <a:schemeClr val="accent1"/>
          </a:effectRef>
          <a:fontRef idx="minor"/>
        </p:style>
      </p:sp>
      <p:sp>
        <p:nvSpPr>
          <p:cNvPr id="1864" name="Прямая соединительная линия 39"/>
          <p:cNvSpPr/>
          <p:nvPr/>
        </p:nvSpPr>
        <p:spPr>
          <a:xfrm>
            <a:off x="6095880" y="2501280"/>
            <a:ext cx="5400" cy="573480"/>
          </a:xfrm>
          <a:prstGeom prst="line">
            <a:avLst/>
          </a:prstGeom>
          <a:ln w="25400">
            <a:solidFill>
              <a:srgbClr val="fe095f"/>
            </a:solidFill>
          </a:ln>
        </p:spPr>
        <p:style>
          <a:lnRef idx="1">
            <a:schemeClr val="accent1"/>
          </a:lnRef>
          <a:fillRef idx="0">
            <a:schemeClr val="accent1"/>
          </a:fillRef>
          <a:effectRef idx="0">
            <a:schemeClr val="accent1"/>
          </a:effectRef>
          <a:fontRef idx="minor"/>
        </p:style>
      </p:sp>
      <p:sp>
        <p:nvSpPr>
          <p:cNvPr id="1865" name="Прямая соединительная линия 40"/>
          <p:cNvSpPr/>
          <p:nvPr/>
        </p:nvSpPr>
        <p:spPr>
          <a:xfrm flipH="1">
            <a:off x="8343360" y="3782880"/>
            <a:ext cx="4320" cy="574920"/>
          </a:xfrm>
          <a:prstGeom prst="line">
            <a:avLst/>
          </a:prstGeom>
          <a:ln w="25400">
            <a:solidFill>
              <a:srgbClr val="fe095f"/>
            </a:solidFill>
          </a:ln>
        </p:spPr>
        <p:style>
          <a:lnRef idx="1">
            <a:schemeClr val="accent1"/>
          </a:lnRef>
          <a:fillRef idx="0">
            <a:schemeClr val="accent1"/>
          </a:fillRef>
          <a:effectRef idx="0">
            <a:schemeClr val="accent1"/>
          </a:effectRef>
          <a:fontRef idx="minor"/>
        </p:style>
      </p:sp>
      <p:sp>
        <p:nvSpPr>
          <p:cNvPr id="1866" name="Прямая соединительная линия 41"/>
          <p:cNvSpPr/>
          <p:nvPr/>
        </p:nvSpPr>
        <p:spPr>
          <a:xfrm>
            <a:off x="10593720" y="2501280"/>
            <a:ext cx="0" cy="573480"/>
          </a:xfrm>
          <a:prstGeom prst="line">
            <a:avLst/>
          </a:prstGeom>
          <a:ln w="25400">
            <a:solidFill>
              <a:srgbClr val="fe095f"/>
            </a:solidFill>
          </a:ln>
        </p:spPr>
        <p:style>
          <a:lnRef idx="1">
            <a:schemeClr val="accent1"/>
          </a:lnRef>
          <a:fillRef idx="0">
            <a:schemeClr val="accent1"/>
          </a:fillRef>
          <a:effectRef idx="0">
            <a:schemeClr val="accent1"/>
          </a:effectRef>
          <a:fontRef idx="minor"/>
        </p:style>
      </p:sp>
      <p:sp>
        <p:nvSpPr>
          <p:cNvPr id="12" name="PlaceHolder 11"/>
          <p:cNvSpPr>
            <a:spLocks noGrp="1"/>
          </p:cNvSpPr>
          <p:nvPr>
            <p:ph type="sldNum" idx="33"/>
          </p:nvPr>
        </p:nvSpPr>
        <p:spPr/>
        <p:txBody>
          <a:bodyPr/>
          <a:p>
            <a:fld id="{0889A1E0-BFEF-4E76-BDA1-99D5F81AABA9}" type="slidenum">
              <a:t>5</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5e7e9"/>
      </a:lt2>
      <a:accent1>
        <a:srgbClr val="fe095f"/>
      </a:accent1>
      <a:accent2>
        <a:srgbClr val="73f9cf"/>
      </a:accent2>
      <a:accent3>
        <a:srgbClr val="56ebe4"/>
      </a:accent3>
      <a:accent4>
        <a:srgbClr val="55d4ed"/>
      </a:accent4>
      <a:accent5>
        <a:srgbClr val="695af2"/>
      </a:accent5>
      <a:accent6>
        <a:srgbClr val="450eaa"/>
      </a:accent6>
      <a:hlink>
        <a:srgbClr val="0070c0"/>
      </a:hlink>
      <a:folHlink>
        <a:srgbClr val="7030a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Для Академия инноваторов 16_9</Template>
  <TotalTime>664</TotalTime>
  <Application>LibreOffice/7.3.7.2$Linux_X86_64 LibreOffice_project/30$Build-2</Application>
  <AppVersion>15.0000</AppVersion>
  <Words>476</Words>
  <Paragraphs>190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2023-05-15T07:36:23Z</dcterms:created>
  <dc:creator>Анастасия Юшкова</dc:creator>
  <dc:description/>
  <dc:language>en-US</dc:language>
  <cp:lastModifiedBy/>
  <dcterms:modified xsi:type="dcterms:W3CDTF">2023-05-31T04:20:13Z</dcterms:modified>
  <cp:revision>50</cp:revision>
  <dc:subject/>
  <dc:title>Презентация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Широкоэкранный</vt:lpwstr>
  </property>
  <property fmtid="{D5CDD505-2E9C-101B-9397-08002B2CF9AE}" pid="3" name="Slides">
    <vt:i4>34</vt:i4>
  </property>
</Properties>
</file>